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handoutMasterIdLst>
    <p:handoutMasterId r:id="rId23"/>
  </p:handoutMasterIdLst>
  <p:sldIdLst>
    <p:sldId id="266" r:id="rId5"/>
    <p:sldId id="271" r:id="rId6"/>
    <p:sldId id="267" r:id="rId7"/>
    <p:sldId id="270" r:id="rId8"/>
    <p:sldId id="308" r:id="rId9"/>
    <p:sldId id="309" r:id="rId10"/>
    <p:sldId id="256" r:id="rId11"/>
    <p:sldId id="260" r:id="rId12"/>
    <p:sldId id="261" r:id="rId13"/>
    <p:sldId id="264" r:id="rId14"/>
    <p:sldId id="263" r:id="rId15"/>
    <p:sldId id="258" r:id="rId16"/>
    <p:sldId id="274" r:id="rId17"/>
    <p:sldId id="268" r:id="rId18"/>
    <p:sldId id="273" r:id="rId19"/>
    <p:sldId id="275" r:id="rId20"/>
    <p:sldId id="276" r:id="rId21"/>
    <p:sldId id="272" r:id="rId22"/>
  </p:sldIdLst>
  <p:sldSz cx="7315200" cy="960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ection" id="{0CED47B9-7B5B-4476-AD28-5CD3652F0F73}">
          <p14:sldIdLst>
            <p14:sldId id="266"/>
            <p14:sldId id="271"/>
            <p14:sldId id="267"/>
            <p14:sldId id="270"/>
            <p14:sldId id="308"/>
            <p14:sldId id="309"/>
          </p14:sldIdLst>
        </p14:section>
        <p14:section name="Characters" id="{F7E82E1E-E91B-497A-A562-36A71916F83D}">
          <p14:sldIdLst>
            <p14:sldId id="256"/>
            <p14:sldId id="260"/>
            <p14:sldId id="261"/>
            <p14:sldId id="264"/>
            <p14:sldId id="263"/>
            <p14:sldId id="258"/>
            <p14:sldId id="274"/>
            <p14:sldId id="268"/>
            <p14:sldId id="273"/>
            <p14:sldId id="275"/>
            <p14:sldId id="276"/>
            <p14:sldId id="272"/>
          </p14:sldIdLst>
        </p14:section>
      </p14:sectionLst>
    </p:ext>
    <p:ext uri="{EFAFB233-063F-42B5-8137-9DF3F51BA10A}">
      <p15:sldGuideLst xmlns:p15="http://schemas.microsoft.com/office/powerpoint/2012/main">
        <p15:guide id="1" orient="horz" pos="1872" userDrawn="1">
          <p15:clr>
            <a:srgbClr val="A4A3A4"/>
          </p15:clr>
        </p15:guide>
        <p15:guide id="2" pos="230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3E3E"/>
    <a:srgbClr val="F94949"/>
    <a:srgbClr val="D59685"/>
    <a:srgbClr val="E7B7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2" autoAdjust="0"/>
  </p:normalViewPr>
  <p:slideViewPr>
    <p:cSldViewPr snapToGrid="0">
      <p:cViewPr varScale="1">
        <p:scale>
          <a:sx n="62" d="100"/>
          <a:sy n="62" d="100"/>
        </p:scale>
        <p:origin x="2434" y="58"/>
      </p:cViewPr>
      <p:guideLst>
        <p:guide orient="horz" pos="1872"/>
        <p:guide pos="230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0" d="100"/>
          <a:sy n="60" d="100"/>
        </p:scale>
        <p:origin x="2438"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E885B-F362-4343-BD4A-BC81D8EF07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2400CB67-782F-4E37-A8B5-D8E36C1D46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165CEF0-BEB6-4149-9D4B-071EA5A8D0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C4F81F-3A7C-40E0-BFD2-C77BAB1D63F6}" type="slidenum">
              <a:rPr lang="en-US" smtClean="0"/>
              <a:t>‹#›</a:t>
            </a:fld>
            <a:endParaRPr lang="en-US" dirty="0"/>
          </a:p>
        </p:txBody>
      </p:sp>
    </p:spTree>
    <p:extLst>
      <p:ext uri="{BB962C8B-B14F-4D97-AF65-F5344CB8AC3E}">
        <p14:creationId xmlns:p14="http://schemas.microsoft.com/office/powerpoint/2010/main" val="121466916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ic Layout 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D2EDDFF-B06D-4EBD-9960-5EBBC38C2AA5}"/>
              </a:ext>
            </a:extLst>
          </p:cNvPr>
          <p:cNvSpPr>
            <a:spLocks noGrp="1"/>
          </p:cNvSpPr>
          <p:nvPr>
            <p:ph type="pic" sz="quarter" idx="10"/>
          </p:nvPr>
        </p:nvSpPr>
        <p:spPr>
          <a:xfrm>
            <a:off x="0" y="0"/>
            <a:ext cx="7315200"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indent="0" algn="ctr" defTabSz="457200">
              <a:buNone/>
            </a:pPr>
            <a:r>
              <a:rPr lang="en-US"/>
              <a:t>Click icon to add picture</a:t>
            </a:r>
            <a:endParaRPr lang="en-US" dirty="0"/>
          </a:p>
        </p:txBody>
      </p:sp>
      <p:sp>
        <p:nvSpPr>
          <p:cNvPr id="11" name="Picture Placeholder 9">
            <a:extLst>
              <a:ext uri="{FF2B5EF4-FFF2-40B4-BE49-F238E27FC236}">
                <a16:creationId xmlns:a16="http://schemas.microsoft.com/office/drawing/2014/main" id="{1E48E003-D240-4F1D-B33B-29BC539D1EAF}"/>
              </a:ext>
            </a:extLst>
          </p:cNvPr>
          <p:cNvSpPr>
            <a:spLocks noGrp="1"/>
          </p:cNvSpPr>
          <p:nvPr>
            <p:ph type="pic" sz="quarter" idx="11"/>
          </p:nvPr>
        </p:nvSpPr>
        <p:spPr>
          <a:xfrm>
            <a:off x="0" y="6477000"/>
            <a:ext cx="7315200"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indent="0" algn="ctr" defTabSz="457200">
              <a:buNone/>
            </a:pPr>
            <a:r>
              <a:rPr lang="en-US"/>
              <a:t>Click icon to add picture</a:t>
            </a:r>
            <a:endParaRPr lang="en-US" dirty="0"/>
          </a:p>
        </p:txBody>
      </p:sp>
      <p:sp>
        <p:nvSpPr>
          <p:cNvPr id="12" name="Picture Placeholder 9">
            <a:extLst>
              <a:ext uri="{FF2B5EF4-FFF2-40B4-BE49-F238E27FC236}">
                <a16:creationId xmlns:a16="http://schemas.microsoft.com/office/drawing/2014/main" id="{0A09AC64-ED81-443E-B60F-B59B4C888BAB}"/>
              </a:ext>
            </a:extLst>
          </p:cNvPr>
          <p:cNvSpPr>
            <a:spLocks noGrp="1"/>
          </p:cNvSpPr>
          <p:nvPr>
            <p:ph type="pic" sz="quarter" idx="12"/>
          </p:nvPr>
        </p:nvSpPr>
        <p:spPr>
          <a:xfrm>
            <a:off x="-1" y="3238500"/>
            <a:ext cx="3595686"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indent="0" algn="ctr" defTabSz="457200">
              <a:buNone/>
            </a:pPr>
            <a:r>
              <a:rPr lang="en-US"/>
              <a:t>Click icon to add picture</a:t>
            </a:r>
            <a:endParaRPr lang="en-US" dirty="0"/>
          </a:p>
        </p:txBody>
      </p:sp>
      <p:sp>
        <p:nvSpPr>
          <p:cNvPr id="13" name="Picture Placeholder 9">
            <a:extLst>
              <a:ext uri="{FF2B5EF4-FFF2-40B4-BE49-F238E27FC236}">
                <a16:creationId xmlns:a16="http://schemas.microsoft.com/office/drawing/2014/main" id="{8804DC62-54CA-4F32-9F63-10220F5FC294}"/>
              </a:ext>
            </a:extLst>
          </p:cNvPr>
          <p:cNvSpPr>
            <a:spLocks noGrp="1"/>
          </p:cNvSpPr>
          <p:nvPr>
            <p:ph type="pic" sz="quarter" idx="13"/>
          </p:nvPr>
        </p:nvSpPr>
        <p:spPr>
          <a:xfrm>
            <a:off x="3719513" y="3238500"/>
            <a:ext cx="3595686"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indent="0" algn="ctr" defTabSz="457200">
              <a:buNone/>
            </a:pPr>
            <a:r>
              <a:rPr lang="en-US"/>
              <a:t>Click icon to add picture</a:t>
            </a:r>
            <a:endParaRPr lang="en-US" dirty="0"/>
          </a:p>
        </p:txBody>
      </p:sp>
      <p:sp>
        <p:nvSpPr>
          <p:cNvPr id="15" name="Title 14">
            <a:extLst>
              <a:ext uri="{FF2B5EF4-FFF2-40B4-BE49-F238E27FC236}">
                <a16:creationId xmlns:a16="http://schemas.microsoft.com/office/drawing/2014/main" id="{7252A629-1BF1-4603-A535-709E170053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70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ic Layout 10">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586A842-C916-4AA5-B0C5-E672F1A534E4}"/>
              </a:ext>
            </a:extLst>
          </p:cNvPr>
          <p:cNvSpPr>
            <a:spLocks noGrp="1"/>
          </p:cNvSpPr>
          <p:nvPr userDrawn="1">
            <p:ph type="pic" sz="quarter" idx="10"/>
          </p:nvPr>
        </p:nvSpPr>
        <p:spPr>
          <a:xfrm>
            <a:off x="6793" y="23478"/>
            <a:ext cx="2514404" cy="2200422"/>
          </a:xfrm>
          <a:custGeom>
            <a:avLst/>
            <a:gdLst>
              <a:gd name="connsiteX0" fmla="*/ 0 w 2514404"/>
              <a:gd name="connsiteY0" fmla="*/ 0 h 2200422"/>
              <a:gd name="connsiteX1" fmla="*/ 2011553 w 2514404"/>
              <a:gd name="connsiteY1" fmla="*/ 0 h 2200422"/>
              <a:gd name="connsiteX2" fmla="*/ 2514404 w 2514404"/>
              <a:gd name="connsiteY2" fmla="*/ 2200422 h 2200422"/>
              <a:gd name="connsiteX3" fmla="*/ 0 w 2514404"/>
              <a:gd name="connsiteY3" fmla="*/ 2200422 h 2200422"/>
            </a:gdLst>
            <a:ahLst/>
            <a:cxnLst>
              <a:cxn ang="0">
                <a:pos x="connsiteX0" y="connsiteY0"/>
              </a:cxn>
              <a:cxn ang="0">
                <a:pos x="connsiteX1" y="connsiteY1"/>
              </a:cxn>
              <a:cxn ang="0">
                <a:pos x="connsiteX2" y="connsiteY2"/>
              </a:cxn>
              <a:cxn ang="0">
                <a:pos x="connsiteX3" y="connsiteY3"/>
              </a:cxn>
            </a:cxnLst>
            <a:rect l="l" t="t" r="r" b="b"/>
            <a:pathLst>
              <a:path w="2514404" h="2200422">
                <a:moveTo>
                  <a:pt x="0" y="0"/>
                </a:moveTo>
                <a:lnTo>
                  <a:pt x="2011553" y="0"/>
                </a:lnTo>
                <a:lnTo>
                  <a:pt x="2514404" y="2200422"/>
                </a:lnTo>
                <a:lnTo>
                  <a:pt x="0" y="220042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8" name="Picture Placeholder 17">
            <a:extLst>
              <a:ext uri="{FF2B5EF4-FFF2-40B4-BE49-F238E27FC236}">
                <a16:creationId xmlns:a16="http://schemas.microsoft.com/office/drawing/2014/main" id="{180A1DED-611E-46B2-8C15-3FDEE4243D73}"/>
              </a:ext>
            </a:extLst>
          </p:cNvPr>
          <p:cNvSpPr>
            <a:spLocks noGrp="1"/>
          </p:cNvSpPr>
          <p:nvPr>
            <p:ph type="pic" sz="quarter" idx="15"/>
          </p:nvPr>
        </p:nvSpPr>
        <p:spPr>
          <a:xfrm>
            <a:off x="4800670" y="23350"/>
            <a:ext cx="2514404" cy="2200550"/>
          </a:xfrm>
          <a:custGeom>
            <a:avLst/>
            <a:gdLst>
              <a:gd name="connsiteX0" fmla="*/ 0 w 2514404"/>
              <a:gd name="connsiteY0" fmla="*/ 0 h 2200550"/>
              <a:gd name="connsiteX1" fmla="*/ 2514404 w 2514404"/>
              <a:gd name="connsiteY1" fmla="*/ 0 h 2200550"/>
              <a:gd name="connsiteX2" fmla="*/ 2514404 w 2514404"/>
              <a:gd name="connsiteY2" fmla="*/ 2200550 h 2200550"/>
              <a:gd name="connsiteX3" fmla="*/ 502881 w 2514404"/>
              <a:gd name="connsiteY3" fmla="*/ 2200550 h 2200550"/>
            </a:gdLst>
            <a:ahLst/>
            <a:cxnLst>
              <a:cxn ang="0">
                <a:pos x="connsiteX0" y="connsiteY0"/>
              </a:cxn>
              <a:cxn ang="0">
                <a:pos x="connsiteX1" y="connsiteY1"/>
              </a:cxn>
              <a:cxn ang="0">
                <a:pos x="connsiteX2" y="connsiteY2"/>
              </a:cxn>
              <a:cxn ang="0">
                <a:pos x="connsiteX3" y="connsiteY3"/>
              </a:cxn>
            </a:cxnLst>
            <a:rect l="l" t="t" r="r" b="b"/>
            <a:pathLst>
              <a:path w="2514404" h="2200550">
                <a:moveTo>
                  <a:pt x="0" y="0"/>
                </a:moveTo>
                <a:lnTo>
                  <a:pt x="2514404" y="0"/>
                </a:lnTo>
                <a:lnTo>
                  <a:pt x="2514404" y="2200550"/>
                </a:lnTo>
                <a:lnTo>
                  <a:pt x="502881" y="220055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19" name="Picture Placeholder 18">
            <a:extLst>
              <a:ext uri="{FF2B5EF4-FFF2-40B4-BE49-F238E27FC236}">
                <a16:creationId xmlns:a16="http://schemas.microsoft.com/office/drawing/2014/main" id="{379C21CC-AB8A-4BAB-804B-0F037EB1A078}"/>
              </a:ext>
            </a:extLst>
          </p:cNvPr>
          <p:cNvSpPr>
            <a:spLocks noGrp="1"/>
          </p:cNvSpPr>
          <p:nvPr>
            <p:ph type="pic" sz="quarter" idx="16"/>
          </p:nvPr>
        </p:nvSpPr>
        <p:spPr>
          <a:xfrm>
            <a:off x="2135639" y="22225"/>
            <a:ext cx="3047732" cy="2200422"/>
          </a:xfrm>
          <a:custGeom>
            <a:avLst/>
            <a:gdLst>
              <a:gd name="connsiteX0" fmla="*/ 0 w 3047732"/>
              <a:gd name="connsiteY0" fmla="*/ 0 h 2200422"/>
              <a:gd name="connsiteX1" fmla="*/ 2543814 w 3047732"/>
              <a:gd name="connsiteY1" fmla="*/ 0 h 2200422"/>
              <a:gd name="connsiteX2" fmla="*/ 3047732 w 3047732"/>
              <a:gd name="connsiteY2" fmla="*/ 2200422 h 2200422"/>
              <a:gd name="connsiteX3" fmla="*/ 503917 w 3047732"/>
              <a:gd name="connsiteY3" fmla="*/ 2200422 h 2200422"/>
              <a:gd name="connsiteX4" fmla="*/ 0 w 3047732"/>
              <a:gd name="connsiteY4" fmla="*/ 4 h 2200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732" h="2200422">
                <a:moveTo>
                  <a:pt x="0" y="0"/>
                </a:moveTo>
                <a:lnTo>
                  <a:pt x="2543814" y="0"/>
                </a:lnTo>
                <a:lnTo>
                  <a:pt x="3047732" y="2200422"/>
                </a:lnTo>
                <a:lnTo>
                  <a:pt x="503917" y="2200422"/>
                </a:lnTo>
                <a:lnTo>
                  <a:pt x="0" y="4"/>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ctr">
              <a:defRPr lang="en-US" sz="1800">
                <a:solidFill>
                  <a:schemeClr val="lt1"/>
                </a:solidFill>
              </a:defRPr>
            </a:lvl1pPr>
          </a:lstStyle>
          <a:p>
            <a:pPr marL="0" lvl="0" defTabSz="457200"/>
            <a:r>
              <a:rPr lang="en-US"/>
              <a:t>Click icon to add picture</a:t>
            </a:r>
            <a:endParaRPr lang="en-US" dirty="0"/>
          </a:p>
        </p:txBody>
      </p:sp>
      <p:sp>
        <p:nvSpPr>
          <p:cNvPr id="11" name="Picture Placeholder 3">
            <a:extLst>
              <a:ext uri="{FF2B5EF4-FFF2-40B4-BE49-F238E27FC236}">
                <a16:creationId xmlns:a16="http://schemas.microsoft.com/office/drawing/2014/main" id="{F626E4A2-B186-48D7-8B4C-BF48165E69E5}"/>
              </a:ext>
            </a:extLst>
          </p:cNvPr>
          <p:cNvSpPr>
            <a:spLocks noGrp="1"/>
          </p:cNvSpPr>
          <p:nvPr userDrawn="1">
            <p:ph type="pic" sz="quarter" idx="11"/>
          </p:nvPr>
        </p:nvSpPr>
        <p:spPr>
          <a:xfrm>
            <a:off x="-7724" y="2327263"/>
            <a:ext cx="7315201" cy="2200422"/>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2" name="Picture Placeholder 3">
            <a:extLst>
              <a:ext uri="{FF2B5EF4-FFF2-40B4-BE49-F238E27FC236}">
                <a16:creationId xmlns:a16="http://schemas.microsoft.com/office/drawing/2014/main" id="{3EF72AC1-BF52-4EE3-A150-1C6FC374BB72}"/>
              </a:ext>
            </a:extLst>
          </p:cNvPr>
          <p:cNvSpPr>
            <a:spLocks noGrp="1"/>
          </p:cNvSpPr>
          <p:nvPr userDrawn="1">
            <p:ph type="pic" sz="quarter" idx="12"/>
          </p:nvPr>
        </p:nvSpPr>
        <p:spPr>
          <a:xfrm>
            <a:off x="2351" y="4625150"/>
            <a:ext cx="3881586" cy="4953824"/>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3" name="Picture Placeholder 3">
            <a:extLst>
              <a:ext uri="{FF2B5EF4-FFF2-40B4-BE49-F238E27FC236}">
                <a16:creationId xmlns:a16="http://schemas.microsoft.com/office/drawing/2014/main" id="{9742DC0A-61FE-4F1D-BC08-CEBFAA06FABA}"/>
              </a:ext>
            </a:extLst>
          </p:cNvPr>
          <p:cNvSpPr>
            <a:spLocks noGrp="1"/>
          </p:cNvSpPr>
          <p:nvPr userDrawn="1">
            <p:ph type="pic" sz="quarter" idx="13"/>
          </p:nvPr>
        </p:nvSpPr>
        <p:spPr>
          <a:xfrm>
            <a:off x="4015215" y="6894130"/>
            <a:ext cx="3300986" cy="267144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4" name="Picture Placeholder 3">
            <a:extLst>
              <a:ext uri="{FF2B5EF4-FFF2-40B4-BE49-F238E27FC236}">
                <a16:creationId xmlns:a16="http://schemas.microsoft.com/office/drawing/2014/main" id="{AB465698-781C-479C-96F0-D660A5A2909D}"/>
              </a:ext>
            </a:extLst>
          </p:cNvPr>
          <p:cNvSpPr>
            <a:spLocks noGrp="1"/>
          </p:cNvSpPr>
          <p:nvPr userDrawn="1">
            <p:ph type="pic" sz="quarter" idx="14"/>
          </p:nvPr>
        </p:nvSpPr>
        <p:spPr>
          <a:xfrm>
            <a:off x="4016757" y="4623512"/>
            <a:ext cx="3300985" cy="2200422"/>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3" name="Title 2">
            <a:extLst>
              <a:ext uri="{FF2B5EF4-FFF2-40B4-BE49-F238E27FC236}">
                <a16:creationId xmlns:a16="http://schemas.microsoft.com/office/drawing/2014/main" id="{AB20CDA3-7E55-46EF-A5BB-70547072C1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5944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ic Layout 11">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CA75EF7C-05BF-4D9A-8390-BDF86CDD5EAD}"/>
              </a:ext>
            </a:extLst>
          </p:cNvPr>
          <p:cNvSpPr>
            <a:spLocks noGrp="1"/>
          </p:cNvSpPr>
          <p:nvPr userDrawn="1">
            <p:ph type="pic" sz="quarter" idx="11"/>
          </p:nvPr>
        </p:nvSpPr>
        <p:spPr>
          <a:xfrm>
            <a:off x="3253512" y="8255"/>
            <a:ext cx="4061688" cy="2200421"/>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9" name="Picture Placeholder 3">
            <a:extLst>
              <a:ext uri="{FF2B5EF4-FFF2-40B4-BE49-F238E27FC236}">
                <a16:creationId xmlns:a16="http://schemas.microsoft.com/office/drawing/2014/main" id="{B26CC5B5-05BF-4EC6-8F32-4D1719C146DD}"/>
              </a:ext>
            </a:extLst>
          </p:cNvPr>
          <p:cNvSpPr>
            <a:spLocks noGrp="1"/>
          </p:cNvSpPr>
          <p:nvPr userDrawn="1">
            <p:ph type="pic" sz="quarter" idx="10"/>
          </p:nvPr>
        </p:nvSpPr>
        <p:spPr>
          <a:xfrm>
            <a:off x="2" y="8321"/>
            <a:ext cx="3142675" cy="2200422"/>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1" name="Picture Placeholder 3">
            <a:extLst>
              <a:ext uri="{FF2B5EF4-FFF2-40B4-BE49-F238E27FC236}">
                <a16:creationId xmlns:a16="http://schemas.microsoft.com/office/drawing/2014/main" id="{F4CED9AE-B8CF-438E-A6C4-B9FEC2958E63}"/>
              </a:ext>
            </a:extLst>
          </p:cNvPr>
          <p:cNvSpPr>
            <a:spLocks noGrp="1"/>
          </p:cNvSpPr>
          <p:nvPr userDrawn="1">
            <p:ph type="pic" sz="quarter" idx="12"/>
          </p:nvPr>
        </p:nvSpPr>
        <p:spPr>
          <a:xfrm>
            <a:off x="-1" y="2312645"/>
            <a:ext cx="3872349" cy="7280301"/>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2" name="Picture Placeholder 3">
            <a:extLst>
              <a:ext uri="{FF2B5EF4-FFF2-40B4-BE49-F238E27FC236}">
                <a16:creationId xmlns:a16="http://schemas.microsoft.com/office/drawing/2014/main" id="{BE9B72C3-0416-4F48-90AA-06BB8B057B76}"/>
              </a:ext>
            </a:extLst>
          </p:cNvPr>
          <p:cNvSpPr>
            <a:spLocks noGrp="1"/>
          </p:cNvSpPr>
          <p:nvPr userDrawn="1">
            <p:ph type="pic" sz="quarter" idx="13"/>
          </p:nvPr>
        </p:nvSpPr>
        <p:spPr>
          <a:xfrm>
            <a:off x="4014217" y="4617033"/>
            <a:ext cx="3300986" cy="2671524"/>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3" name="Picture Placeholder 3">
            <a:extLst>
              <a:ext uri="{FF2B5EF4-FFF2-40B4-BE49-F238E27FC236}">
                <a16:creationId xmlns:a16="http://schemas.microsoft.com/office/drawing/2014/main" id="{1DC08393-4370-40AE-8A44-3D51DEAC1801}"/>
              </a:ext>
            </a:extLst>
          </p:cNvPr>
          <p:cNvSpPr>
            <a:spLocks noGrp="1"/>
          </p:cNvSpPr>
          <p:nvPr userDrawn="1">
            <p:ph type="pic" sz="quarter" idx="14"/>
          </p:nvPr>
        </p:nvSpPr>
        <p:spPr>
          <a:xfrm>
            <a:off x="4009596" y="7392522"/>
            <a:ext cx="3300985" cy="2200422"/>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4" name="Picture Placeholder 3">
            <a:extLst>
              <a:ext uri="{FF2B5EF4-FFF2-40B4-BE49-F238E27FC236}">
                <a16:creationId xmlns:a16="http://schemas.microsoft.com/office/drawing/2014/main" id="{986F7B7E-98BB-41FC-B67E-D83FDCB5D141}"/>
              </a:ext>
            </a:extLst>
          </p:cNvPr>
          <p:cNvSpPr>
            <a:spLocks noGrp="1"/>
          </p:cNvSpPr>
          <p:nvPr>
            <p:ph type="pic" sz="quarter" idx="15"/>
          </p:nvPr>
        </p:nvSpPr>
        <p:spPr>
          <a:xfrm>
            <a:off x="4014216" y="2312642"/>
            <a:ext cx="3300985" cy="2200422"/>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 name="Title 1">
            <a:extLst>
              <a:ext uri="{FF2B5EF4-FFF2-40B4-BE49-F238E27FC236}">
                <a16:creationId xmlns:a16="http://schemas.microsoft.com/office/drawing/2014/main" id="{3B137D0E-5F7B-4B5E-A896-F11895E191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861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ic Layout 12">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E7F93A53-55CD-4152-8B7D-322E3EB80130}"/>
              </a:ext>
            </a:extLst>
          </p:cNvPr>
          <p:cNvSpPr>
            <a:spLocks noGrp="1"/>
          </p:cNvSpPr>
          <p:nvPr userDrawn="1">
            <p:ph type="pic" sz="quarter" idx="11"/>
          </p:nvPr>
        </p:nvSpPr>
        <p:spPr>
          <a:xfrm>
            <a:off x="-3174" y="2069076"/>
            <a:ext cx="7312313" cy="1964917"/>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0" name="Picture Placeholder 3">
            <a:extLst>
              <a:ext uri="{FF2B5EF4-FFF2-40B4-BE49-F238E27FC236}">
                <a16:creationId xmlns:a16="http://schemas.microsoft.com/office/drawing/2014/main" id="{6666E7A5-95B5-40B1-B8A6-69E8BA3E204F}"/>
              </a:ext>
            </a:extLst>
          </p:cNvPr>
          <p:cNvSpPr>
            <a:spLocks noGrp="1"/>
          </p:cNvSpPr>
          <p:nvPr userDrawn="1">
            <p:ph type="pic" sz="quarter" idx="10"/>
          </p:nvPr>
        </p:nvSpPr>
        <p:spPr>
          <a:xfrm>
            <a:off x="-867" y="18732"/>
            <a:ext cx="7312313" cy="1964916"/>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1" name="Picture Placeholder 3">
            <a:extLst>
              <a:ext uri="{FF2B5EF4-FFF2-40B4-BE49-F238E27FC236}">
                <a16:creationId xmlns:a16="http://schemas.microsoft.com/office/drawing/2014/main" id="{61E7F414-6EB4-4E7E-92BE-96F82F2A5D1F}"/>
              </a:ext>
            </a:extLst>
          </p:cNvPr>
          <p:cNvSpPr>
            <a:spLocks noGrp="1"/>
          </p:cNvSpPr>
          <p:nvPr userDrawn="1">
            <p:ph type="pic" sz="quarter" idx="12"/>
          </p:nvPr>
        </p:nvSpPr>
        <p:spPr>
          <a:xfrm>
            <a:off x="6061" y="4116096"/>
            <a:ext cx="2368108" cy="4061367"/>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2" name="Picture Placeholder 3">
            <a:extLst>
              <a:ext uri="{FF2B5EF4-FFF2-40B4-BE49-F238E27FC236}">
                <a16:creationId xmlns:a16="http://schemas.microsoft.com/office/drawing/2014/main" id="{58733F27-E73B-44EF-B487-7740F2994945}"/>
              </a:ext>
            </a:extLst>
          </p:cNvPr>
          <p:cNvSpPr>
            <a:spLocks noGrp="1"/>
          </p:cNvSpPr>
          <p:nvPr userDrawn="1">
            <p:ph type="pic" sz="quarter" idx="13"/>
          </p:nvPr>
        </p:nvSpPr>
        <p:spPr>
          <a:xfrm>
            <a:off x="4950267" y="4115996"/>
            <a:ext cx="2368109" cy="4061467"/>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3" name="Picture Placeholder 3">
            <a:extLst>
              <a:ext uri="{FF2B5EF4-FFF2-40B4-BE49-F238E27FC236}">
                <a16:creationId xmlns:a16="http://schemas.microsoft.com/office/drawing/2014/main" id="{BBBFDD10-10E0-4E49-AADA-327F76F6D8E7}"/>
              </a:ext>
            </a:extLst>
          </p:cNvPr>
          <p:cNvSpPr>
            <a:spLocks noGrp="1"/>
          </p:cNvSpPr>
          <p:nvPr userDrawn="1">
            <p:ph type="pic" sz="quarter" idx="14"/>
          </p:nvPr>
        </p:nvSpPr>
        <p:spPr>
          <a:xfrm>
            <a:off x="-868" y="8259467"/>
            <a:ext cx="7312314" cy="1323001"/>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4" name="Picture Placeholder 3">
            <a:extLst>
              <a:ext uri="{FF2B5EF4-FFF2-40B4-BE49-F238E27FC236}">
                <a16:creationId xmlns:a16="http://schemas.microsoft.com/office/drawing/2014/main" id="{0C063D2D-9B0F-4733-B015-E632635A5900}"/>
              </a:ext>
            </a:extLst>
          </p:cNvPr>
          <p:cNvSpPr>
            <a:spLocks noGrp="1"/>
          </p:cNvSpPr>
          <p:nvPr userDrawn="1">
            <p:ph type="pic" sz="quarter" idx="15"/>
          </p:nvPr>
        </p:nvSpPr>
        <p:spPr>
          <a:xfrm>
            <a:off x="2476593" y="4116092"/>
            <a:ext cx="2368108" cy="4061371"/>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3" name="Title 2">
            <a:extLst>
              <a:ext uri="{FF2B5EF4-FFF2-40B4-BE49-F238E27FC236}">
                <a16:creationId xmlns:a16="http://schemas.microsoft.com/office/drawing/2014/main" id="{CCB9C2DE-8E5C-4D93-B1DF-52A32D48C9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272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ic Layout 13">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89E1F4E9-9453-4F62-A752-B3075C015408}"/>
              </a:ext>
            </a:extLst>
          </p:cNvPr>
          <p:cNvSpPr>
            <a:spLocks noGrp="1"/>
          </p:cNvSpPr>
          <p:nvPr>
            <p:ph type="pic" sz="quarter" idx="11"/>
          </p:nvPr>
        </p:nvSpPr>
        <p:spPr>
          <a:xfrm>
            <a:off x="581" y="2066182"/>
            <a:ext cx="7312313" cy="1964917"/>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9" name="Picture Placeholder 3">
            <a:extLst>
              <a:ext uri="{FF2B5EF4-FFF2-40B4-BE49-F238E27FC236}">
                <a16:creationId xmlns:a16="http://schemas.microsoft.com/office/drawing/2014/main" id="{A88CBFE1-55E3-4E04-9784-5428304487B6}"/>
              </a:ext>
            </a:extLst>
          </p:cNvPr>
          <p:cNvSpPr>
            <a:spLocks noGrp="1"/>
          </p:cNvSpPr>
          <p:nvPr>
            <p:ph type="pic" sz="quarter" idx="10"/>
          </p:nvPr>
        </p:nvSpPr>
        <p:spPr>
          <a:xfrm>
            <a:off x="2888" y="15857"/>
            <a:ext cx="7312313" cy="1964916"/>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1" name="Picture Placeholder 3">
            <a:extLst>
              <a:ext uri="{FF2B5EF4-FFF2-40B4-BE49-F238E27FC236}">
                <a16:creationId xmlns:a16="http://schemas.microsoft.com/office/drawing/2014/main" id="{80934E7F-8C84-41C2-894A-CD3BEB4CD381}"/>
              </a:ext>
            </a:extLst>
          </p:cNvPr>
          <p:cNvSpPr>
            <a:spLocks noGrp="1"/>
          </p:cNvSpPr>
          <p:nvPr>
            <p:ph type="pic" sz="quarter" idx="13"/>
          </p:nvPr>
        </p:nvSpPr>
        <p:spPr>
          <a:xfrm>
            <a:off x="3127664" y="6181901"/>
            <a:ext cx="4185229" cy="3403425"/>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2" name="Picture Placeholder 3">
            <a:extLst>
              <a:ext uri="{FF2B5EF4-FFF2-40B4-BE49-F238E27FC236}">
                <a16:creationId xmlns:a16="http://schemas.microsoft.com/office/drawing/2014/main" id="{AE28D920-C0DE-4B95-80D3-53A37012EC3D}"/>
              </a:ext>
            </a:extLst>
          </p:cNvPr>
          <p:cNvSpPr>
            <a:spLocks noGrp="1"/>
          </p:cNvSpPr>
          <p:nvPr>
            <p:ph type="pic" sz="quarter" idx="14"/>
          </p:nvPr>
        </p:nvSpPr>
        <p:spPr>
          <a:xfrm>
            <a:off x="1155" y="6176040"/>
            <a:ext cx="3021447" cy="3403479"/>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3" name="Picture Placeholder 3">
            <a:extLst>
              <a:ext uri="{FF2B5EF4-FFF2-40B4-BE49-F238E27FC236}">
                <a16:creationId xmlns:a16="http://schemas.microsoft.com/office/drawing/2014/main" id="{B0420756-C178-49DF-A9FB-DE7389F01C1F}"/>
              </a:ext>
            </a:extLst>
          </p:cNvPr>
          <p:cNvSpPr>
            <a:spLocks noGrp="1"/>
          </p:cNvSpPr>
          <p:nvPr>
            <p:ph type="pic" sz="quarter" idx="15"/>
          </p:nvPr>
        </p:nvSpPr>
        <p:spPr>
          <a:xfrm>
            <a:off x="580" y="4125768"/>
            <a:ext cx="7312313" cy="1964899"/>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 name="Title 1">
            <a:extLst>
              <a:ext uri="{FF2B5EF4-FFF2-40B4-BE49-F238E27FC236}">
                <a16:creationId xmlns:a16="http://schemas.microsoft.com/office/drawing/2014/main" id="{DE3F4612-4498-4CC6-87DA-49C8D31D7EF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7098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ic Layout 1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F5DAF11-64D0-476B-B781-B15A3E73D07D}"/>
              </a:ext>
            </a:extLst>
          </p:cNvPr>
          <p:cNvSpPr>
            <a:spLocks noGrp="1"/>
          </p:cNvSpPr>
          <p:nvPr>
            <p:ph type="pic" sz="quarter" idx="10"/>
          </p:nvPr>
        </p:nvSpPr>
        <p:spPr>
          <a:xfrm>
            <a:off x="1512457" y="9525"/>
            <a:ext cx="5802742" cy="6965920"/>
          </a:xfrm>
          <a:custGeom>
            <a:avLst/>
            <a:gdLst>
              <a:gd name="connsiteX0" fmla="*/ 1096138 w 5802742"/>
              <a:gd name="connsiteY0" fmla="*/ 0 h 6965920"/>
              <a:gd name="connsiteX1" fmla="*/ 5802742 w 5802742"/>
              <a:gd name="connsiteY1" fmla="*/ 9044 h 6965920"/>
              <a:gd name="connsiteX2" fmla="*/ 5802742 w 5802742"/>
              <a:gd name="connsiteY2" fmla="*/ 6965920 h 6965920"/>
              <a:gd name="connsiteX3" fmla="*/ 0 w 5802742"/>
              <a:gd name="connsiteY3" fmla="*/ 6965920 h 6965920"/>
            </a:gdLst>
            <a:ahLst/>
            <a:cxnLst>
              <a:cxn ang="0">
                <a:pos x="connsiteX0" y="connsiteY0"/>
              </a:cxn>
              <a:cxn ang="0">
                <a:pos x="connsiteX1" y="connsiteY1"/>
              </a:cxn>
              <a:cxn ang="0">
                <a:pos x="connsiteX2" y="connsiteY2"/>
              </a:cxn>
              <a:cxn ang="0">
                <a:pos x="connsiteX3" y="connsiteY3"/>
              </a:cxn>
            </a:cxnLst>
            <a:rect l="l" t="t" r="r" b="b"/>
            <a:pathLst>
              <a:path w="5802742" h="6965920">
                <a:moveTo>
                  <a:pt x="1096138" y="0"/>
                </a:moveTo>
                <a:cubicBezTo>
                  <a:pt x="2665200" y="2783"/>
                  <a:pt x="4233681" y="6261"/>
                  <a:pt x="5802742" y="9044"/>
                </a:cubicBezTo>
                <a:lnTo>
                  <a:pt x="5802742" y="6965920"/>
                </a:lnTo>
                <a:lnTo>
                  <a:pt x="0" y="696592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6" name="Picture Placeholder 5">
            <a:extLst>
              <a:ext uri="{FF2B5EF4-FFF2-40B4-BE49-F238E27FC236}">
                <a16:creationId xmlns:a16="http://schemas.microsoft.com/office/drawing/2014/main" id="{0508A261-62F9-498B-8120-5EDFD8B15454}"/>
              </a:ext>
            </a:extLst>
          </p:cNvPr>
          <p:cNvSpPr>
            <a:spLocks noGrp="1"/>
          </p:cNvSpPr>
          <p:nvPr>
            <p:ph type="pic" sz="quarter" idx="11"/>
          </p:nvPr>
        </p:nvSpPr>
        <p:spPr>
          <a:xfrm>
            <a:off x="-2" y="130368"/>
            <a:ext cx="2754747" cy="206189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4" name="Picture Placeholder 5">
            <a:extLst>
              <a:ext uri="{FF2B5EF4-FFF2-40B4-BE49-F238E27FC236}">
                <a16:creationId xmlns:a16="http://schemas.microsoft.com/office/drawing/2014/main" id="{5C77B9E4-0A17-42D4-967F-B9FDF2C87C1E}"/>
              </a:ext>
            </a:extLst>
          </p:cNvPr>
          <p:cNvSpPr>
            <a:spLocks noGrp="1"/>
          </p:cNvSpPr>
          <p:nvPr>
            <p:ph type="pic" sz="quarter" idx="12"/>
          </p:nvPr>
        </p:nvSpPr>
        <p:spPr>
          <a:xfrm>
            <a:off x="-1" y="2464524"/>
            <a:ext cx="2754747" cy="206189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5" name="Picture Placeholder 5">
            <a:extLst>
              <a:ext uri="{FF2B5EF4-FFF2-40B4-BE49-F238E27FC236}">
                <a16:creationId xmlns:a16="http://schemas.microsoft.com/office/drawing/2014/main" id="{EC5FA536-78D4-4EDD-A259-7C279FAA4037}"/>
              </a:ext>
            </a:extLst>
          </p:cNvPr>
          <p:cNvSpPr>
            <a:spLocks noGrp="1"/>
          </p:cNvSpPr>
          <p:nvPr>
            <p:ph type="pic" sz="quarter" idx="13"/>
          </p:nvPr>
        </p:nvSpPr>
        <p:spPr>
          <a:xfrm>
            <a:off x="0" y="4798680"/>
            <a:ext cx="2754747" cy="206189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6" name="Picture Placeholder 5">
            <a:extLst>
              <a:ext uri="{FF2B5EF4-FFF2-40B4-BE49-F238E27FC236}">
                <a16:creationId xmlns:a16="http://schemas.microsoft.com/office/drawing/2014/main" id="{89298D02-82D3-48F5-A5A6-6C6F7FC22AA6}"/>
              </a:ext>
            </a:extLst>
          </p:cNvPr>
          <p:cNvSpPr>
            <a:spLocks noGrp="1"/>
          </p:cNvSpPr>
          <p:nvPr>
            <p:ph type="pic" sz="quarter" idx="14"/>
          </p:nvPr>
        </p:nvSpPr>
        <p:spPr>
          <a:xfrm>
            <a:off x="2308" y="7067995"/>
            <a:ext cx="7312892" cy="252368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7" name="Title 6">
            <a:extLst>
              <a:ext uri="{FF2B5EF4-FFF2-40B4-BE49-F238E27FC236}">
                <a16:creationId xmlns:a16="http://schemas.microsoft.com/office/drawing/2014/main" id="{A8ADE317-5521-4CD7-9572-B37AF5CBA5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5013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ic Layout 1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494CE3E-C5A9-452F-98FA-3EC5EDE16BCA}"/>
              </a:ext>
            </a:extLst>
          </p:cNvPr>
          <p:cNvSpPr>
            <a:spLocks noGrp="1"/>
          </p:cNvSpPr>
          <p:nvPr>
            <p:ph type="pic" sz="quarter" idx="10"/>
          </p:nvPr>
        </p:nvSpPr>
        <p:spPr>
          <a:xfrm>
            <a:off x="0" y="0"/>
            <a:ext cx="3595688"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7" name="Picture Placeholder 4">
            <a:extLst>
              <a:ext uri="{FF2B5EF4-FFF2-40B4-BE49-F238E27FC236}">
                <a16:creationId xmlns:a16="http://schemas.microsoft.com/office/drawing/2014/main" id="{14C964AC-AC13-48C5-A136-E6A690C5C03F}"/>
              </a:ext>
            </a:extLst>
          </p:cNvPr>
          <p:cNvSpPr>
            <a:spLocks noGrp="1"/>
          </p:cNvSpPr>
          <p:nvPr>
            <p:ph type="pic" sz="quarter" idx="11"/>
          </p:nvPr>
        </p:nvSpPr>
        <p:spPr>
          <a:xfrm>
            <a:off x="3719514" y="0"/>
            <a:ext cx="3595688"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8" name="Picture Placeholder 4">
            <a:extLst>
              <a:ext uri="{FF2B5EF4-FFF2-40B4-BE49-F238E27FC236}">
                <a16:creationId xmlns:a16="http://schemas.microsoft.com/office/drawing/2014/main" id="{2E75F067-61CF-4759-A5F9-600D0D2AD84B}"/>
              </a:ext>
            </a:extLst>
          </p:cNvPr>
          <p:cNvSpPr>
            <a:spLocks noGrp="1"/>
          </p:cNvSpPr>
          <p:nvPr>
            <p:ph type="pic" sz="quarter" idx="12"/>
          </p:nvPr>
        </p:nvSpPr>
        <p:spPr>
          <a:xfrm>
            <a:off x="0" y="3238500"/>
            <a:ext cx="3595688"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9" name="Picture Placeholder 4">
            <a:extLst>
              <a:ext uri="{FF2B5EF4-FFF2-40B4-BE49-F238E27FC236}">
                <a16:creationId xmlns:a16="http://schemas.microsoft.com/office/drawing/2014/main" id="{3B25C76E-8E42-450D-AC7F-2AB986F2D9BF}"/>
              </a:ext>
            </a:extLst>
          </p:cNvPr>
          <p:cNvSpPr>
            <a:spLocks noGrp="1"/>
          </p:cNvSpPr>
          <p:nvPr>
            <p:ph type="pic" sz="quarter" idx="13"/>
          </p:nvPr>
        </p:nvSpPr>
        <p:spPr>
          <a:xfrm>
            <a:off x="3719514" y="3238500"/>
            <a:ext cx="3595688"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30" name="Picture Placeholder 4">
            <a:extLst>
              <a:ext uri="{FF2B5EF4-FFF2-40B4-BE49-F238E27FC236}">
                <a16:creationId xmlns:a16="http://schemas.microsoft.com/office/drawing/2014/main" id="{0DEC69E6-BAED-400C-BEAC-8F40831F7B42}"/>
              </a:ext>
            </a:extLst>
          </p:cNvPr>
          <p:cNvSpPr>
            <a:spLocks noGrp="1"/>
          </p:cNvSpPr>
          <p:nvPr>
            <p:ph type="pic" sz="quarter" idx="14"/>
          </p:nvPr>
        </p:nvSpPr>
        <p:spPr>
          <a:xfrm>
            <a:off x="0" y="6477000"/>
            <a:ext cx="3595688"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31" name="Picture Placeholder 4">
            <a:extLst>
              <a:ext uri="{FF2B5EF4-FFF2-40B4-BE49-F238E27FC236}">
                <a16:creationId xmlns:a16="http://schemas.microsoft.com/office/drawing/2014/main" id="{73175E9C-1AEB-436A-A72F-E9A48EC9D383}"/>
              </a:ext>
            </a:extLst>
          </p:cNvPr>
          <p:cNvSpPr>
            <a:spLocks noGrp="1"/>
          </p:cNvSpPr>
          <p:nvPr>
            <p:ph type="pic" sz="quarter" idx="15"/>
          </p:nvPr>
        </p:nvSpPr>
        <p:spPr>
          <a:xfrm>
            <a:off x="3719514" y="6477000"/>
            <a:ext cx="3595688"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 name="Title 1">
            <a:extLst>
              <a:ext uri="{FF2B5EF4-FFF2-40B4-BE49-F238E27FC236}">
                <a16:creationId xmlns:a16="http://schemas.microsoft.com/office/drawing/2014/main" id="{04E16127-1BDD-4B2C-A0D5-9B190B68EF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433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ic Layout 16">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3E81C8-E4F7-4D3F-8E23-B60C58462D70}" type="datetimeFigureOut">
              <a:rPr lang="en-US" smtClean="0"/>
              <a:t>9/4/2021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B7EF8B1-D067-4E79-9B75-9EB12B491F7E}" type="slidenum">
              <a:rPr lang="en-US" smtClean="0"/>
              <a:t>‹#›</a:t>
            </a:fld>
            <a:endParaRPr lang="en-US" dirty="0"/>
          </a:p>
        </p:txBody>
      </p:sp>
      <p:sp>
        <p:nvSpPr>
          <p:cNvPr id="10" name="Title 9">
            <a:extLst>
              <a:ext uri="{FF2B5EF4-FFF2-40B4-BE49-F238E27FC236}">
                <a16:creationId xmlns:a16="http://schemas.microsoft.com/office/drawing/2014/main" id="{80085915-02F4-4E41-B8A8-76EC635D74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3644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4114800" y="511176"/>
            <a:ext cx="2761391" cy="1855788"/>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3657600" cy="96012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4114800" y="2368296"/>
            <a:ext cx="2359152" cy="473659"/>
          </a:xfrm>
        </p:spPr>
        <p:txBody>
          <a:bodyPr anchor="b">
            <a:noAutofit/>
          </a:bodyPr>
          <a:lstStyle>
            <a:lvl1pPr marL="0" indent="0">
              <a:buNone/>
              <a:defRPr sz="1200" b="0">
                <a:solidFill>
                  <a:schemeClr val="accent4"/>
                </a:solidFill>
                <a:latin typeface="+mj-lt"/>
              </a:defRPr>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4114800" y="2931566"/>
            <a:ext cx="2743200" cy="742493"/>
          </a:xfrm>
        </p:spPr>
        <p:txBody>
          <a:bodyPr>
            <a:noAutofit/>
          </a:bodyPr>
          <a:lstStyle>
            <a:lvl1pPr marL="0" indent="0">
              <a:lnSpc>
                <a:spcPts val="1200"/>
              </a:lnSpc>
              <a:buNone/>
              <a:defRPr sz="840"/>
            </a:lvl1pPr>
            <a:lvl2pPr marL="274320" indent="0">
              <a:lnSpc>
                <a:spcPts val="1200"/>
              </a:lnSpc>
              <a:buNone/>
              <a:defRPr sz="840"/>
            </a:lvl2pPr>
            <a:lvl3pPr marL="548640" indent="0">
              <a:lnSpc>
                <a:spcPts val="1200"/>
              </a:lnSpc>
              <a:buNone/>
              <a:defRPr sz="840"/>
            </a:lvl3pPr>
            <a:lvl4pPr marL="822960" indent="0">
              <a:lnSpc>
                <a:spcPts val="1200"/>
              </a:lnSpc>
              <a:buNone/>
              <a:defRPr sz="840"/>
            </a:lvl4pPr>
            <a:lvl5pPr marL="1097280" indent="0">
              <a:lnSpc>
                <a:spcPts val="1200"/>
              </a:lnSpc>
              <a:buNone/>
              <a:defRPr sz="84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4114800" y="4147719"/>
            <a:ext cx="2359152" cy="473659"/>
          </a:xfrm>
        </p:spPr>
        <p:txBody>
          <a:bodyPr anchor="b">
            <a:noAutofit/>
          </a:bodyPr>
          <a:lstStyle>
            <a:lvl1pPr marL="0" indent="0">
              <a:buNone/>
              <a:defRPr sz="1200" b="0">
                <a:solidFill>
                  <a:schemeClr val="accent4"/>
                </a:solidFill>
                <a:latin typeface="+mj-lt"/>
              </a:defRPr>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4114800" y="4634179"/>
            <a:ext cx="2743200" cy="742493"/>
          </a:xfrm>
        </p:spPr>
        <p:txBody>
          <a:bodyPr>
            <a:noAutofit/>
          </a:bodyPr>
          <a:lstStyle>
            <a:lvl1pPr marL="0" indent="0">
              <a:lnSpc>
                <a:spcPts val="1200"/>
              </a:lnSpc>
              <a:buNone/>
              <a:defRPr sz="840"/>
            </a:lvl1pPr>
            <a:lvl2pPr marL="274320" indent="0">
              <a:lnSpc>
                <a:spcPts val="1200"/>
              </a:lnSpc>
              <a:buNone/>
              <a:defRPr sz="840"/>
            </a:lvl2pPr>
            <a:lvl3pPr marL="548640" indent="0">
              <a:lnSpc>
                <a:spcPts val="1200"/>
              </a:lnSpc>
              <a:buNone/>
              <a:defRPr sz="840"/>
            </a:lvl3pPr>
            <a:lvl4pPr marL="822960" indent="0">
              <a:lnSpc>
                <a:spcPts val="1200"/>
              </a:lnSpc>
              <a:buNone/>
              <a:defRPr sz="840"/>
            </a:lvl4pPr>
            <a:lvl5pPr marL="1097280" indent="0">
              <a:lnSpc>
                <a:spcPts val="1200"/>
              </a:lnSpc>
              <a:buNone/>
              <a:defRPr sz="84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4122212" y="5504688"/>
            <a:ext cx="2359152" cy="473659"/>
          </a:xfrm>
        </p:spPr>
        <p:txBody>
          <a:bodyPr anchor="b">
            <a:noAutofit/>
          </a:bodyPr>
          <a:lstStyle>
            <a:lvl1pPr marL="0" indent="0">
              <a:buNone/>
              <a:defRPr sz="1200" b="0">
                <a:solidFill>
                  <a:schemeClr val="accent4"/>
                </a:solidFill>
                <a:latin typeface="+mj-lt"/>
              </a:defRPr>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4122212" y="5978347"/>
            <a:ext cx="2743200" cy="742493"/>
          </a:xfrm>
        </p:spPr>
        <p:txBody>
          <a:bodyPr>
            <a:noAutofit/>
          </a:bodyPr>
          <a:lstStyle>
            <a:lvl1pPr marL="0" indent="0">
              <a:lnSpc>
                <a:spcPts val="1200"/>
              </a:lnSpc>
              <a:buNone/>
              <a:defRPr sz="840"/>
            </a:lvl1pPr>
            <a:lvl2pPr marL="274320" indent="0">
              <a:lnSpc>
                <a:spcPts val="1200"/>
              </a:lnSpc>
              <a:buNone/>
              <a:defRPr sz="840"/>
            </a:lvl2pPr>
            <a:lvl3pPr marL="548640" indent="0">
              <a:lnSpc>
                <a:spcPts val="1200"/>
              </a:lnSpc>
              <a:buNone/>
              <a:defRPr sz="840"/>
            </a:lvl3pPr>
            <a:lvl4pPr marL="822960" indent="0">
              <a:lnSpc>
                <a:spcPts val="1200"/>
              </a:lnSpc>
              <a:buNone/>
              <a:defRPr sz="840"/>
            </a:lvl4pPr>
            <a:lvl5pPr marL="1097280" indent="0">
              <a:lnSpc>
                <a:spcPts val="1200"/>
              </a:lnSpc>
              <a:buNone/>
              <a:defRPr sz="84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4122212" y="6797650"/>
            <a:ext cx="2359152" cy="473659"/>
          </a:xfrm>
        </p:spPr>
        <p:txBody>
          <a:bodyPr anchor="b">
            <a:noAutofit/>
          </a:bodyPr>
          <a:lstStyle>
            <a:lvl1pPr marL="0" indent="0">
              <a:buNone/>
              <a:defRPr sz="1200" b="0">
                <a:solidFill>
                  <a:schemeClr val="accent4"/>
                </a:solidFill>
                <a:latin typeface="+mj-lt"/>
              </a:defRPr>
            </a:lvl1pPr>
            <a:lvl2pPr marL="274320" indent="0">
              <a:buNone/>
              <a:defRPr sz="1200" b="1"/>
            </a:lvl2pPr>
            <a:lvl3pPr marL="548640" indent="0">
              <a:buNone/>
              <a:defRPr sz="1080" b="1"/>
            </a:lvl3pPr>
            <a:lvl4pPr marL="822960" indent="0">
              <a:buNone/>
              <a:defRPr sz="960" b="1"/>
            </a:lvl4pPr>
            <a:lvl5pPr marL="1097280" indent="0">
              <a:buNone/>
              <a:defRPr sz="960" b="1"/>
            </a:lvl5pPr>
            <a:lvl6pPr marL="1371600" indent="0">
              <a:buNone/>
              <a:defRPr sz="960" b="1"/>
            </a:lvl6pPr>
            <a:lvl7pPr marL="1645920" indent="0">
              <a:buNone/>
              <a:defRPr sz="960" b="1"/>
            </a:lvl7pPr>
            <a:lvl8pPr marL="1920240" indent="0">
              <a:buNone/>
              <a:defRPr sz="960" b="1"/>
            </a:lvl8pPr>
            <a:lvl9pPr marL="2194560" indent="0">
              <a:buNone/>
              <a:defRPr sz="96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4122212" y="7271309"/>
            <a:ext cx="2743200" cy="742493"/>
          </a:xfrm>
        </p:spPr>
        <p:txBody>
          <a:bodyPr>
            <a:noAutofit/>
          </a:bodyPr>
          <a:lstStyle>
            <a:lvl1pPr marL="0" indent="0">
              <a:lnSpc>
                <a:spcPts val="1200"/>
              </a:lnSpc>
              <a:buNone/>
              <a:defRPr sz="840"/>
            </a:lvl1pPr>
            <a:lvl2pPr marL="274320" indent="0">
              <a:lnSpc>
                <a:spcPts val="1200"/>
              </a:lnSpc>
              <a:buNone/>
              <a:defRPr sz="840"/>
            </a:lvl2pPr>
            <a:lvl3pPr marL="548640" indent="0">
              <a:lnSpc>
                <a:spcPts val="1200"/>
              </a:lnSpc>
              <a:buNone/>
              <a:defRPr sz="840"/>
            </a:lvl3pPr>
            <a:lvl4pPr marL="822960" indent="0">
              <a:lnSpc>
                <a:spcPts val="1200"/>
              </a:lnSpc>
              <a:buNone/>
              <a:defRPr sz="840"/>
            </a:lvl4pPr>
            <a:lvl5pPr marL="1097280" indent="0">
              <a:lnSpc>
                <a:spcPts val="1200"/>
              </a:lnSpc>
              <a:buNone/>
              <a:defRPr sz="84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4114800" y="8898891"/>
            <a:ext cx="2068830" cy="51117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6254039" y="8898891"/>
            <a:ext cx="548640" cy="51117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784630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ic Layout 2">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F7FA02B1-799E-4E54-A721-2236471BF981}"/>
              </a:ext>
            </a:extLst>
          </p:cNvPr>
          <p:cNvSpPr>
            <a:spLocks noGrp="1"/>
          </p:cNvSpPr>
          <p:nvPr>
            <p:ph type="pic" sz="quarter" idx="12"/>
          </p:nvPr>
        </p:nvSpPr>
        <p:spPr>
          <a:xfrm>
            <a:off x="0" y="5865927"/>
            <a:ext cx="5664200" cy="3735272"/>
          </a:xfrm>
          <a:custGeom>
            <a:avLst/>
            <a:gdLst>
              <a:gd name="connsiteX0" fmla="*/ 0 w 5664200"/>
              <a:gd name="connsiteY0" fmla="*/ 0 h 3735272"/>
              <a:gd name="connsiteX1" fmla="*/ 2356096 w 5664200"/>
              <a:gd name="connsiteY1" fmla="*/ 0 h 3735272"/>
              <a:gd name="connsiteX2" fmla="*/ 5664200 w 5664200"/>
              <a:gd name="connsiteY2" fmla="*/ 3733378 h 3735272"/>
              <a:gd name="connsiteX3" fmla="*/ 0 w 5664200"/>
              <a:gd name="connsiteY3" fmla="*/ 3735272 h 3735272"/>
            </a:gdLst>
            <a:ahLst/>
            <a:cxnLst>
              <a:cxn ang="0">
                <a:pos x="connsiteX0" y="connsiteY0"/>
              </a:cxn>
              <a:cxn ang="0">
                <a:pos x="connsiteX1" y="connsiteY1"/>
              </a:cxn>
              <a:cxn ang="0">
                <a:pos x="connsiteX2" y="connsiteY2"/>
              </a:cxn>
              <a:cxn ang="0">
                <a:pos x="connsiteX3" y="connsiteY3"/>
              </a:cxn>
            </a:cxnLst>
            <a:rect l="l" t="t" r="r" b="b"/>
            <a:pathLst>
              <a:path w="5664200" h="3735272">
                <a:moveTo>
                  <a:pt x="0" y="0"/>
                </a:moveTo>
                <a:lnTo>
                  <a:pt x="2356096" y="0"/>
                </a:lnTo>
                <a:lnTo>
                  <a:pt x="5664200" y="3733378"/>
                </a:lnTo>
                <a:lnTo>
                  <a:pt x="0" y="373527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lgn="ctr">
              <a:buNone/>
              <a:defRPr lang="en-US" sz="1800">
                <a:solidFill>
                  <a:schemeClr val="lt1"/>
                </a:solidFill>
              </a:defRPr>
            </a:lvl1pPr>
          </a:lstStyle>
          <a:p>
            <a:pPr marL="0" lvl="0" defTabSz="457200"/>
            <a:r>
              <a:rPr lang="en-US"/>
              <a:t>Click icon to add picture</a:t>
            </a:r>
            <a:endParaRPr lang="en-US" dirty="0"/>
          </a:p>
        </p:txBody>
      </p:sp>
      <p:sp>
        <p:nvSpPr>
          <p:cNvPr id="14" name="Picture Placeholder 13">
            <a:extLst>
              <a:ext uri="{FF2B5EF4-FFF2-40B4-BE49-F238E27FC236}">
                <a16:creationId xmlns:a16="http://schemas.microsoft.com/office/drawing/2014/main" id="{98C48DBA-34BD-43E2-8A83-1B597C7102EB}"/>
              </a:ext>
            </a:extLst>
          </p:cNvPr>
          <p:cNvSpPr>
            <a:spLocks noGrp="1"/>
          </p:cNvSpPr>
          <p:nvPr>
            <p:ph type="pic" sz="quarter" idx="14"/>
          </p:nvPr>
        </p:nvSpPr>
        <p:spPr>
          <a:xfrm>
            <a:off x="2524447" y="5874163"/>
            <a:ext cx="4790752" cy="3735272"/>
          </a:xfrm>
          <a:custGeom>
            <a:avLst/>
            <a:gdLst>
              <a:gd name="connsiteX0" fmla="*/ 766851 w 4790752"/>
              <a:gd name="connsiteY0" fmla="*/ 0 h 3735272"/>
              <a:gd name="connsiteX1" fmla="*/ 4790752 w 4790752"/>
              <a:gd name="connsiteY1" fmla="*/ 0 h 3735272"/>
              <a:gd name="connsiteX2" fmla="*/ 4790752 w 4790752"/>
              <a:gd name="connsiteY2" fmla="*/ 3735272 h 3735272"/>
              <a:gd name="connsiteX3" fmla="*/ 3310975 w 4790752"/>
              <a:gd name="connsiteY3" fmla="*/ 3731518 h 3735272"/>
              <a:gd name="connsiteX4" fmla="*/ 0 w 4790752"/>
              <a:gd name="connsiteY4" fmla="*/ 926 h 3735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752" h="3735272">
                <a:moveTo>
                  <a:pt x="766851" y="0"/>
                </a:moveTo>
                <a:lnTo>
                  <a:pt x="4790752" y="0"/>
                </a:lnTo>
                <a:lnTo>
                  <a:pt x="4790752" y="3735272"/>
                </a:lnTo>
                <a:lnTo>
                  <a:pt x="3310975" y="3731518"/>
                </a:lnTo>
                <a:lnTo>
                  <a:pt x="0" y="926"/>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lgn="ctr">
              <a:buNone/>
              <a:defRPr lang="en-US" sz="1800">
                <a:solidFill>
                  <a:schemeClr val="lt1"/>
                </a:solidFill>
              </a:defRPr>
            </a:lvl1pPr>
          </a:lstStyle>
          <a:p>
            <a:pPr marL="0" lvl="0" defTabSz="457200"/>
            <a:r>
              <a:rPr lang="en-US"/>
              <a:t>Click icon to add picture</a:t>
            </a:r>
            <a:endParaRPr lang="en-US" dirty="0"/>
          </a:p>
        </p:txBody>
      </p:sp>
      <p:sp>
        <p:nvSpPr>
          <p:cNvPr id="17" name="Picture Placeholder 3">
            <a:extLst>
              <a:ext uri="{FF2B5EF4-FFF2-40B4-BE49-F238E27FC236}">
                <a16:creationId xmlns:a16="http://schemas.microsoft.com/office/drawing/2014/main" id="{A3697C91-276C-4CB1-B202-80617FE77491}"/>
              </a:ext>
            </a:extLst>
          </p:cNvPr>
          <p:cNvSpPr>
            <a:spLocks noGrp="1"/>
          </p:cNvSpPr>
          <p:nvPr>
            <p:ph type="pic" sz="quarter" idx="11"/>
          </p:nvPr>
        </p:nvSpPr>
        <p:spPr>
          <a:xfrm>
            <a:off x="-1" y="2646692"/>
            <a:ext cx="7315201"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lgn="ctr">
              <a:buNone/>
              <a:defRPr lang="en-US" sz="1800">
                <a:solidFill>
                  <a:schemeClr val="lt1"/>
                </a:solidFill>
              </a:defRPr>
            </a:lvl1pPr>
          </a:lstStyle>
          <a:p>
            <a:pPr marL="0" lvl="0" defTabSz="457200"/>
            <a:r>
              <a:rPr lang="en-US"/>
              <a:t>Click icon to add picture</a:t>
            </a:r>
            <a:endParaRPr lang="en-US" dirty="0"/>
          </a:p>
        </p:txBody>
      </p:sp>
      <p:sp>
        <p:nvSpPr>
          <p:cNvPr id="18" name="Picture Placeholder 3">
            <a:extLst>
              <a:ext uri="{FF2B5EF4-FFF2-40B4-BE49-F238E27FC236}">
                <a16:creationId xmlns:a16="http://schemas.microsoft.com/office/drawing/2014/main" id="{8C9A523A-ADD1-4BB2-AB9F-664C00518C12}"/>
              </a:ext>
            </a:extLst>
          </p:cNvPr>
          <p:cNvSpPr>
            <a:spLocks noGrp="1"/>
          </p:cNvSpPr>
          <p:nvPr>
            <p:ph type="pic" sz="quarter" idx="10"/>
          </p:nvPr>
        </p:nvSpPr>
        <p:spPr>
          <a:xfrm>
            <a:off x="-1" y="-11213"/>
            <a:ext cx="7315201" cy="254105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lgn="ctr">
              <a:buNone/>
              <a:defRPr lang="en-US" sz="1800">
                <a:solidFill>
                  <a:schemeClr val="lt1"/>
                </a:solidFill>
              </a:defRPr>
            </a:lvl1pPr>
          </a:lstStyle>
          <a:p>
            <a:pPr marL="0" lvl="0" defTabSz="457200"/>
            <a:r>
              <a:rPr lang="en-US"/>
              <a:t>Click icon to add picture</a:t>
            </a:r>
            <a:endParaRPr lang="en-US" dirty="0"/>
          </a:p>
        </p:txBody>
      </p:sp>
      <p:sp>
        <p:nvSpPr>
          <p:cNvPr id="19" name="Title 18">
            <a:extLst>
              <a:ext uri="{FF2B5EF4-FFF2-40B4-BE49-F238E27FC236}">
                <a16:creationId xmlns:a16="http://schemas.microsoft.com/office/drawing/2014/main" id="{4B85917C-BB6C-4E78-89A4-70F1496817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9305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ic Layout 3">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36A948E2-759A-43BE-AB86-B8D0C0F15118}"/>
              </a:ext>
            </a:extLst>
          </p:cNvPr>
          <p:cNvSpPr>
            <a:spLocks noGrp="1"/>
          </p:cNvSpPr>
          <p:nvPr>
            <p:ph type="pic" sz="quarter" idx="10"/>
          </p:nvPr>
        </p:nvSpPr>
        <p:spPr>
          <a:xfrm>
            <a:off x="0" y="2857"/>
            <a:ext cx="4559922" cy="3128912"/>
          </a:xfrm>
          <a:custGeom>
            <a:avLst/>
            <a:gdLst>
              <a:gd name="connsiteX0" fmla="*/ 0 w 4559922"/>
              <a:gd name="connsiteY0" fmla="*/ 0 h 3128912"/>
              <a:gd name="connsiteX1" fmla="*/ 4559922 w 4559922"/>
              <a:gd name="connsiteY1" fmla="*/ 2075 h 3128912"/>
              <a:gd name="connsiteX2" fmla="*/ 2524946 w 4559922"/>
              <a:gd name="connsiteY2" fmla="*/ 3128912 h 3128912"/>
              <a:gd name="connsiteX3" fmla="*/ 0 w 4559922"/>
              <a:gd name="connsiteY3" fmla="*/ 3128912 h 3128912"/>
            </a:gdLst>
            <a:ahLst/>
            <a:cxnLst>
              <a:cxn ang="0">
                <a:pos x="connsiteX0" y="connsiteY0"/>
              </a:cxn>
              <a:cxn ang="0">
                <a:pos x="connsiteX1" y="connsiteY1"/>
              </a:cxn>
              <a:cxn ang="0">
                <a:pos x="connsiteX2" y="connsiteY2"/>
              </a:cxn>
              <a:cxn ang="0">
                <a:pos x="connsiteX3" y="connsiteY3"/>
              </a:cxn>
            </a:cxnLst>
            <a:rect l="l" t="t" r="r" b="b"/>
            <a:pathLst>
              <a:path w="4559922" h="3128912">
                <a:moveTo>
                  <a:pt x="0" y="0"/>
                </a:moveTo>
                <a:lnTo>
                  <a:pt x="4559922" y="2075"/>
                </a:lnTo>
                <a:lnTo>
                  <a:pt x="2524946" y="3128912"/>
                </a:lnTo>
                <a:lnTo>
                  <a:pt x="0" y="3128912"/>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1" name="Picture Placeholder 20">
            <a:extLst>
              <a:ext uri="{FF2B5EF4-FFF2-40B4-BE49-F238E27FC236}">
                <a16:creationId xmlns:a16="http://schemas.microsoft.com/office/drawing/2014/main" id="{1CCA4251-4AFF-4FA0-9263-4595B02E8B29}"/>
              </a:ext>
            </a:extLst>
          </p:cNvPr>
          <p:cNvSpPr>
            <a:spLocks noGrp="1"/>
          </p:cNvSpPr>
          <p:nvPr>
            <p:ph type="pic" sz="quarter" idx="15"/>
          </p:nvPr>
        </p:nvSpPr>
        <p:spPr>
          <a:xfrm>
            <a:off x="2670375" y="4594"/>
            <a:ext cx="4645208" cy="3141495"/>
          </a:xfrm>
          <a:custGeom>
            <a:avLst/>
            <a:gdLst>
              <a:gd name="connsiteX0" fmla="*/ 4628208 w 4645208"/>
              <a:gd name="connsiteY0" fmla="*/ 0 h 3141495"/>
              <a:gd name="connsiteX1" fmla="*/ 4645021 w 4645208"/>
              <a:gd name="connsiteY1" fmla="*/ 3141495 h 3141495"/>
              <a:gd name="connsiteX2" fmla="*/ 0 w 4645208"/>
              <a:gd name="connsiteY2" fmla="*/ 3133729 h 3141495"/>
              <a:gd name="connsiteX3" fmla="*/ 2002471 w 4645208"/>
              <a:gd name="connsiteY3" fmla="*/ 9224 h 3141495"/>
            </a:gdLst>
            <a:ahLst/>
            <a:cxnLst>
              <a:cxn ang="0">
                <a:pos x="connsiteX0" y="connsiteY0"/>
              </a:cxn>
              <a:cxn ang="0">
                <a:pos x="connsiteX1" y="connsiteY1"/>
              </a:cxn>
              <a:cxn ang="0">
                <a:pos x="connsiteX2" y="connsiteY2"/>
              </a:cxn>
              <a:cxn ang="0">
                <a:pos x="connsiteX3" y="connsiteY3"/>
              </a:cxn>
            </a:cxnLst>
            <a:rect l="l" t="t" r="r" b="b"/>
            <a:pathLst>
              <a:path w="4645208" h="3141495">
                <a:moveTo>
                  <a:pt x="4628208" y="0"/>
                </a:moveTo>
                <a:cubicBezTo>
                  <a:pt x="4625800" y="992542"/>
                  <a:pt x="4647429" y="2148953"/>
                  <a:pt x="4645021" y="3141495"/>
                </a:cubicBezTo>
                <a:lnTo>
                  <a:pt x="0" y="3133729"/>
                </a:lnTo>
                <a:lnTo>
                  <a:pt x="2002471" y="9224"/>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22" name="Picture Placeholder 2">
            <a:extLst>
              <a:ext uri="{FF2B5EF4-FFF2-40B4-BE49-F238E27FC236}">
                <a16:creationId xmlns:a16="http://schemas.microsoft.com/office/drawing/2014/main" id="{55970BC8-6E8B-49E7-908F-8EC7FF387DF1}"/>
              </a:ext>
            </a:extLst>
          </p:cNvPr>
          <p:cNvSpPr>
            <a:spLocks noGrp="1"/>
          </p:cNvSpPr>
          <p:nvPr>
            <p:ph type="pic" sz="quarter" idx="12"/>
          </p:nvPr>
        </p:nvSpPr>
        <p:spPr>
          <a:xfrm>
            <a:off x="-1" y="3238500"/>
            <a:ext cx="3595687"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3" name="Picture Placeholder 2">
            <a:extLst>
              <a:ext uri="{FF2B5EF4-FFF2-40B4-BE49-F238E27FC236}">
                <a16:creationId xmlns:a16="http://schemas.microsoft.com/office/drawing/2014/main" id="{95CB130C-0318-4718-8874-704D2EBD8BAF}"/>
              </a:ext>
            </a:extLst>
          </p:cNvPr>
          <p:cNvSpPr>
            <a:spLocks noGrp="1"/>
          </p:cNvSpPr>
          <p:nvPr>
            <p:ph type="pic" sz="quarter" idx="13"/>
          </p:nvPr>
        </p:nvSpPr>
        <p:spPr>
          <a:xfrm>
            <a:off x="3719514" y="3238500"/>
            <a:ext cx="3595687"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4" name="Picture Placeholder 2">
            <a:extLst>
              <a:ext uri="{FF2B5EF4-FFF2-40B4-BE49-F238E27FC236}">
                <a16:creationId xmlns:a16="http://schemas.microsoft.com/office/drawing/2014/main" id="{2DB2AE7A-DFF3-43A3-BD19-AE4C1C3DC2F2}"/>
              </a:ext>
            </a:extLst>
          </p:cNvPr>
          <p:cNvSpPr>
            <a:spLocks noGrp="1"/>
          </p:cNvSpPr>
          <p:nvPr>
            <p:ph type="pic" sz="quarter" idx="14"/>
          </p:nvPr>
        </p:nvSpPr>
        <p:spPr>
          <a:xfrm>
            <a:off x="3695" y="6477000"/>
            <a:ext cx="7311504" cy="3124200"/>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5" name="Title 24">
            <a:extLst>
              <a:ext uri="{FF2B5EF4-FFF2-40B4-BE49-F238E27FC236}">
                <a16:creationId xmlns:a16="http://schemas.microsoft.com/office/drawing/2014/main" id="{F154DEE0-CA93-4F44-9744-2559EC1155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6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ic Layout 4">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7FE8D7F5-FC7B-44EA-A5B4-D379EDE2C9EB}"/>
              </a:ext>
            </a:extLst>
          </p:cNvPr>
          <p:cNvSpPr>
            <a:spLocks noGrp="1"/>
          </p:cNvSpPr>
          <p:nvPr>
            <p:ph type="pic" sz="quarter" idx="10"/>
          </p:nvPr>
        </p:nvSpPr>
        <p:spPr>
          <a:xfrm>
            <a:off x="0" y="6350"/>
            <a:ext cx="3951288" cy="403701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4" name="Picture Placeholder 2">
            <a:extLst>
              <a:ext uri="{FF2B5EF4-FFF2-40B4-BE49-F238E27FC236}">
                <a16:creationId xmlns:a16="http://schemas.microsoft.com/office/drawing/2014/main" id="{58FD50A7-279B-43C9-AFD4-B65D16ECE5A4}"/>
              </a:ext>
            </a:extLst>
          </p:cNvPr>
          <p:cNvSpPr>
            <a:spLocks noGrp="1"/>
          </p:cNvSpPr>
          <p:nvPr>
            <p:ph type="pic" sz="quarter" idx="11"/>
          </p:nvPr>
        </p:nvSpPr>
        <p:spPr>
          <a:xfrm>
            <a:off x="5794593" y="-11762"/>
            <a:ext cx="1519337" cy="403701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5" name="Picture Placeholder 2">
            <a:extLst>
              <a:ext uri="{FF2B5EF4-FFF2-40B4-BE49-F238E27FC236}">
                <a16:creationId xmlns:a16="http://schemas.microsoft.com/office/drawing/2014/main" id="{45C101CD-84E9-4B98-A189-FA1009E5D5E5}"/>
              </a:ext>
            </a:extLst>
          </p:cNvPr>
          <p:cNvSpPr>
            <a:spLocks noGrp="1"/>
          </p:cNvSpPr>
          <p:nvPr>
            <p:ph type="pic" sz="quarter" idx="12"/>
          </p:nvPr>
        </p:nvSpPr>
        <p:spPr>
          <a:xfrm>
            <a:off x="1270" y="4134969"/>
            <a:ext cx="7312660" cy="1965016"/>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6" name="Picture Placeholder 2">
            <a:extLst>
              <a:ext uri="{FF2B5EF4-FFF2-40B4-BE49-F238E27FC236}">
                <a16:creationId xmlns:a16="http://schemas.microsoft.com/office/drawing/2014/main" id="{B1540F3B-BF04-4CE0-A699-AE7DA24AF76D}"/>
              </a:ext>
            </a:extLst>
          </p:cNvPr>
          <p:cNvSpPr>
            <a:spLocks noGrp="1"/>
          </p:cNvSpPr>
          <p:nvPr>
            <p:ph type="pic" sz="quarter" idx="13"/>
          </p:nvPr>
        </p:nvSpPr>
        <p:spPr>
          <a:xfrm>
            <a:off x="4806337" y="6191223"/>
            <a:ext cx="2507593" cy="3403628"/>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7" name="Picture Placeholder 2">
            <a:extLst>
              <a:ext uri="{FF2B5EF4-FFF2-40B4-BE49-F238E27FC236}">
                <a16:creationId xmlns:a16="http://schemas.microsoft.com/office/drawing/2014/main" id="{6B4F52B2-E12F-4D1D-BCCB-B672D4DA93C9}"/>
              </a:ext>
            </a:extLst>
          </p:cNvPr>
          <p:cNvSpPr>
            <a:spLocks noGrp="1"/>
          </p:cNvSpPr>
          <p:nvPr>
            <p:ph type="pic" sz="quarter" idx="14"/>
          </p:nvPr>
        </p:nvSpPr>
        <p:spPr>
          <a:xfrm>
            <a:off x="2426" y="6185416"/>
            <a:ext cx="4702314" cy="3403628"/>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8" name="Picture Placeholder 2">
            <a:extLst>
              <a:ext uri="{FF2B5EF4-FFF2-40B4-BE49-F238E27FC236}">
                <a16:creationId xmlns:a16="http://schemas.microsoft.com/office/drawing/2014/main" id="{C34E6899-54FC-4951-9900-1FF7035346E8}"/>
              </a:ext>
            </a:extLst>
          </p:cNvPr>
          <p:cNvSpPr>
            <a:spLocks noGrp="1"/>
          </p:cNvSpPr>
          <p:nvPr>
            <p:ph type="pic" sz="quarter" idx="15"/>
          </p:nvPr>
        </p:nvSpPr>
        <p:spPr>
          <a:xfrm>
            <a:off x="4114785" y="6350"/>
            <a:ext cx="1519337" cy="403701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4" name="Title 3">
            <a:extLst>
              <a:ext uri="{FF2B5EF4-FFF2-40B4-BE49-F238E27FC236}">
                <a16:creationId xmlns:a16="http://schemas.microsoft.com/office/drawing/2014/main" id="{DFA7CA97-E7F5-41CB-BC77-72353B85C7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779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ic Layout 5">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885A593-2B94-41F4-BE7D-321E37278749}"/>
              </a:ext>
            </a:extLst>
          </p:cNvPr>
          <p:cNvSpPr>
            <a:spLocks noGrp="1"/>
          </p:cNvSpPr>
          <p:nvPr>
            <p:ph type="pic" sz="quarter" idx="13"/>
          </p:nvPr>
        </p:nvSpPr>
        <p:spPr>
          <a:xfrm>
            <a:off x="4806672" y="4004416"/>
            <a:ext cx="2500484" cy="2978150"/>
          </a:xfrm>
          <a:custGeom>
            <a:avLst/>
            <a:gdLst>
              <a:gd name="connsiteX0" fmla="*/ 461055 w 2500484"/>
              <a:gd name="connsiteY0" fmla="*/ 0 h 2978150"/>
              <a:gd name="connsiteX1" fmla="*/ 2500484 w 2500484"/>
              <a:gd name="connsiteY1" fmla="*/ 0 h 2978150"/>
              <a:gd name="connsiteX2" fmla="*/ 2500484 w 2500484"/>
              <a:gd name="connsiteY2" fmla="*/ 2978150 h 2978150"/>
              <a:gd name="connsiteX3" fmla="*/ 2197242 w 2500484"/>
              <a:gd name="connsiteY3" fmla="*/ 2976718 h 2978150"/>
              <a:gd name="connsiteX4" fmla="*/ 0 w 2500484"/>
              <a:gd name="connsiteY4" fmla="*/ 2970406 h 297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484" h="2978150">
                <a:moveTo>
                  <a:pt x="461055" y="0"/>
                </a:moveTo>
                <a:lnTo>
                  <a:pt x="2500484" y="0"/>
                </a:lnTo>
                <a:lnTo>
                  <a:pt x="2500484" y="2978150"/>
                </a:lnTo>
                <a:lnTo>
                  <a:pt x="2197242" y="2976718"/>
                </a:lnTo>
                <a:cubicBezTo>
                  <a:pt x="1479323" y="2973892"/>
                  <a:pt x="696176" y="2974315"/>
                  <a:pt x="0" y="297040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18" name="Picture Placeholder 17">
            <a:extLst>
              <a:ext uri="{FF2B5EF4-FFF2-40B4-BE49-F238E27FC236}">
                <a16:creationId xmlns:a16="http://schemas.microsoft.com/office/drawing/2014/main" id="{03D399F8-3E58-4CD1-902F-8D78C31981A2}"/>
              </a:ext>
            </a:extLst>
          </p:cNvPr>
          <p:cNvSpPr>
            <a:spLocks noGrp="1"/>
          </p:cNvSpPr>
          <p:nvPr>
            <p:ph type="pic" sz="quarter" idx="12"/>
          </p:nvPr>
        </p:nvSpPr>
        <p:spPr>
          <a:xfrm>
            <a:off x="5284376" y="1835468"/>
            <a:ext cx="2029341" cy="2077770"/>
          </a:xfrm>
          <a:custGeom>
            <a:avLst/>
            <a:gdLst>
              <a:gd name="connsiteX0" fmla="*/ 318549 w 2029341"/>
              <a:gd name="connsiteY0" fmla="*/ 0 h 2077770"/>
              <a:gd name="connsiteX1" fmla="*/ 2029341 w 2029341"/>
              <a:gd name="connsiteY1" fmla="*/ 0 h 2077770"/>
              <a:gd name="connsiteX2" fmla="*/ 2029341 w 2029341"/>
              <a:gd name="connsiteY2" fmla="*/ 2077770 h 2077770"/>
              <a:gd name="connsiteX3" fmla="*/ 1753315 w 2029341"/>
              <a:gd name="connsiteY3" fmla="*/ 2077770 h 2077770"/>
              <a:gd name="connsiteX4" fmla="*/ 1014671 w 2029341"/>
              <a:gd name="connsiteY4" fmla="*/ 2071107 h 2077770"/>
              <a:gd name="connsiteX5" fmla="*/ 0 w 2029341"/>
              <a:gd name="connsiteY5" fmla="*/ 2061954 h 207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9341" h="2077770">
                <a:moveTo>
                  <a:pt x="318549" y="0"/>
                </a:moveTo>
                <a:lnTo>
                  <a:pt x="2029341" y="0"/>
                </a:lnTo>
                <a:lnTo>
                  <a:pt x="2029341" y="2077770"/>
                </a:lnTo>
                <a:lnTo>
                  <a:pt x="1753315" y="2077770"/>
                </a:lnTo>
                <a:lnTo>
                  <a:pt x="1014671" y="2071107"/>
                </a:lnTo>
                <a:cubicBezTo>
                  <a:pt x="674956" y="2067310"/>
                  <a:pt x="335241" y="2063514"/>
                  <a:pt x="0" y="2061954"/>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dirty="0">
                <a:solidFill>
                  <a:schemeClr val="lt1"/>
                </a:solidFill>
              </a:defRPr>
            </a:lvl1pPr>
          </a:lstStyle>
          <a:p>
            <a:pPr marL="0" lvl="0" defTabSz="457200"/>
            <a:r>
              <a:rPr lang="en-US"/>
              <a:t>Click icon to add picture</a:t>
            </a:r>
            <a:endParaRPr lang="en-US" dirty="0"/>
          </a:p>
        </p:txBody>
      </p:sp>
      <p:sp>
        <p:nvSpPr>
          <p:cNvPr id="17" name="Picture Placeholder 16">
            <a:extLst>
              <a:ext uri="{FF2B5EF4-FFF2-40B4-BE49-F238E27FC236}">
                <a16:creationId xmlns:a16="http://schemas.microsoft.com/office/drawing/2014/main" id="{45119DF8-2C21-4AE0-BA23-3C02D5F09256}"/>
              </a:ext>
            </a:extLst>
          </p:cNvPr>
          <p:cNvSpPr>
            <a:spLocks noGrp="1"/>
          </p:cNvSpPr>
          <p:nvPr>
            <p:ph type="pic" sz="quarter" idx="11"/>
          </p:nvPr>
        </p:nvSpPr>
        <p:spPr>
          <a:xfrm>
            <a:off x="5619213" y="9844"/>
            <a:ext cx="1696622" cy="1765935"/>
          </a:xfrm>
          <a:custGeom>
            <a:avLst/>
            <a:gdLst>
              <a:gd name="connsiteX0" fmla="*/ 266321 w 1696622"/>
              <a:gd name="connsiteY0" fmla="*/ 0 h 1765935"/>
              <a:gd name="connsiteX1" fmla="*/ 1696622 w 1696622"/>
              <a:gd name="connsiteY1" fmla="*/ 0 h 1765935"/>
              <a:gd name="connsiteX2" fmla="*/ 1696622 w 1696622"/>
              <a:gd name="connsiteY2" fmla="*/ 1765935 h 1765935"/>
              <a:gd name="connsiteX3" fmla="*/ 0 w 1696622"/>
              <a:gd name="connsiteY3" fmla="*/ 1750394 h 1765935"/>
            </a:gdLst>
            <a:ahLst/>
            <a:cxnLst>
              <a:cxn ang="0">
                <a:pos x="connsiteX0" y="connsiteY0"/>
              </a:cxn>
              <a:cxn ang="0">
                <a:pos x="connsiteX1" y="connsiteY1"/>
              </a:cxn>
              <a:cxn ang="0">
                <a:pos x="connsiteX2" y="connsiteY2"/>
              </a:cxn>
              <a:cxn ang="0">
                <a:pos x="connsiteX3" y="connsiteY3"/>
              </a:cxn>
            </a:cxnLst>
            <a:rect l="l" t="t" r="r" b="b"/>
            <a:pathLst>
              <a:path w="1696622" h="1765935">
                <a:moveTo>
                  <a:pt x="266321" y="0"/>
                </a:moveTo>
                <a:lnTo>
                  <a:pt x="1696622" y="0"/>
                </a:lnTo>
                <a:lnTo>
                  <a:pt x="1696622" y="1765935"/>
                </a:lnTo>
                <a:cubicBezTo>
                  <a:pt x="1136069" y="1763286"/>
                  <a:pt x="560552" y="1753043"/>
                  <a:pt x="0" y="1750394"/>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14" name="Picture Placeholder 13">
            <a:extLst>
              <a:ext uri="{FF2B5EF4-FFF2-40B4-BE49-F238E27FC236}">
                <a16:creationId xmlns:a16="http://schemas.microsoft.com/office/drawing/2014/main" id="{F38342EC-31FB-4B94-95F1-C16C767A9E95}"/>
              </a:ext>
            </a:extLst>
          </p:cNvPr>
          <p:cNvSpPr>
            <a:spLocks noGrp="1"/>
          </p:cNvSpPr>
          <p:nvPr>
            <p:ph type="pic" sz="quarter" idx="10"/>
          </p:nvPr>
        </p:nvSpPr>
        <p:spPr>
          <a:xfrm>
            <a:off x="8042" y="13307"/>
            <a:ext cx="5795557" cy="6953025"/>
          </a:xfrm>
          <a:custGeom>
            <a:avLst/>
            <a:gdLst>
              <a:gd name="connsiteX0" fmla="*/ 0 w 5795557"/>
              <a:gd name="connsiteY0" fmla="*/ 0 h 6953025"/>
              <a:gd name="connsiteX1" fmla="*/ 5795557 w 5795557"/>
              <a:gd name="connsiteY1" fmla="*/ 0 h 6953025"/>
              <a:gd name="connsiteX2" fmla="*/ 5795557 w 5795557"/>
              <a:gd name="connsiteY2" fmla="*/ 7 h 6953025"/>
              <a:gd name="connsiteX3" fmla="*/ 4701578 w 5795557"/>
              <a:gd name="connsiteY3" fmla="*/ 6953025 h 6953025"/>
              <a:gd name="connsiteX4" fmla="*/ 0 w 5795557"/>
              <a:gd name="connsiteY4" fmla="*/ 6953025 h 6953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557" h="6953025">
                <a:moveTo>
                  <a:pt x="0" y="0"/>
                </a:moveTo>
                <a:lnTo>
                  <a:pt x="5795557" y="0"/>
                </a:lnTo>
                <a:lnTo>
                  <a:pt x="5795557" y="7"/>
                </a:lnTo>
                <a:lnTo>
                  <a:pt x="4701578" y="6953025"/>
                </a:lnTo>
                <a:lnTo>
                  <a:pt x="0" y="6953025"/>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3" name="Picture Placeholder 3">
            <a:extLst>
              <a:ext uri="{FF2B5EF4-FFF2-40B4-BE49-F238E27FC236}">
                <a16:creationId xmlns:a16="http://schemas.microsoft.com/office/drawing/2014/main" id="{F4A20934-2D9E-490C-A57A-F96475B03C4E}"/>
              </a:ext>
            </a:extLst>
          </p:cNvPr>
          <p:cNvSpPr>
            <a:spLocks noGrp="1"/>
          </p:cNvSpPr>
          <p:nvPr>
            <p:ph type="pic" sz="quarter" idx="14"/>
          </p:nvPr>
        </p:nvSpPr>
        <p:spPr>
          <a:xfrm>
            <a:off x="-635" y="7067866"/>
            <a:ext cx="7312235" cy="253333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5" name="Title 4">
            <a:extLst>
              <a:ext uri="{FF2B5EF4-FFF2-40B4-BE49-F238E27FC236}">
                <a16:creationId xmlns:a16="http://schemas.microsoft.com/office/drawing/2014/main" id="{82318D3F-204E-423B-A6E9-E3738A877D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827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ic Layout 6">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5119DF8-2C21-4AE0-BA23-3C02D5F09256}"/>
              </a:ext>
            </a:extLst>
          </p:cNvPr>
          <p:cNvSpPr>
            <a:spLocks noGrp="1"/>
          </p:cNvSpPr>
          <p:nvPr>
            <p:ph type="pic" sz="quarter" idx="11"/>
          </p:nvPr>
        </p:nvSpPr>
        <p:spPr>
          <a:xfrm>
            <a:off x="8043" y="9844"/>
            <a:ext cx="7307792" cy="33188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11" name="Picture Placeholder 10">
            <a:extLst>
              <a:ext uri="{FF2B5EF4-FFF2-40B4-BE49-F238E27FC236}">
                <a16:creationId xmlns:a16="http://schemas.microsoft.com/office/drawing/2014/main" id="{77D26179-6AB8-4E1F-BDE5-921FA8AF2B2A}"/>
              </a:ext>
            </a:extLst>
          </p:cNvPr>
          <p:cNvSpPr>
            <a:spLocks noGrp="1"/>
          </p:cNvSpPr>
          <p:nvPr>
            <p:ph type="pic" sz="quarter" idx="10"/>
          </p:nvPr>
        </p:nvSpPr>
        <p:spPr>
          <a:xfrm>
            <a:off x="8043" y="3432302"/>
            <a:ext cx="4683762" cy="6168898"/>
          </a:xfrm>
          <a:custGeom>
            <a:avLst/>
            <a:gdLst>
              <a:gd name="connsiteX0" fmla="*/ 0 w 4683762"/>
              <a:gd name="connsiteY0" fmla="*/ 0 h 6168898"/>
              <a:gd name="connsiteX1" fmla="*/ 4683762 w 4683762"/>
              <a:gd name="connsiteY1" fmla="*/ 4368 h 6168898"/>
              <a:gd name="connsiteX2" fmla="*/ 2726674 w 4683762"/>
              <a:gd name="connsiteY2" fmla="*/ 6168898 h 6168898"/>
              <a:gd name="connsiteX3" fmla="*/ 0 w 4683762"/>
              <a:gd name="connsiteY3" fmla="*/ 6168898 h 6168898"/>
            </a:gdLst>
            <a:ahLst/>
            <a:cxnLst>
              <a:cxn ang="0">
                <a:pos x="connsiteX0" y="connsiteY0"/>
              </a:cxn>
              <a:cxn ang="0">
                <a:pos x="connsiteX1" y="connsiteY1"/>
              </a:cxn>
              <a:cxn ang="0">
                <a:pos x="connsiteX2" y="connsiteY2"/>
              </a:cxn>
              <a:cxn ang="0">
                <a:pos x="connsiteX3" y="connsiteY3"/>
              </a:cxn>
            </a:cxnLst>
            <a:rect l="l" t="t" r="r" b="b"/>
            <a:pathLst>
              <a:path w="4683762" h="6168898">
                <a:moveTo>
                  <a:pt x="0" y="0"/>
                </a:moveTo>
                <a:lnTo>
                  <a:pt x="4683762" y="4368"/>
                </a:lnTo>
                <a:lnTo>
                  <a:pt x="2726674" y="6168898"/>
                </a:lnTo>
                <a:lnTo>
                  <a:pt x="0" y="6168898"/>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0" name="Picture Placeholder 9">
            <a:extLst>
              <a:ext uri="{FF2B5EF4-FFF2-40B4-BE49-F238E27FC236}">
                <a16:creationId xmlns:a16="http://schemas.microsoft.com/office/drawing/2014/main" id="{B885293F-F48D-44CB-947E-D112CB6A11C9}"/>
              </a:ext>
            </a:extLst>
          </p:cNvPr>
          <p:cNvSpPr>
            <a:spLocks noGrp="1"/>
          </p:cNvSpPr>
          <p:nvPr>
            <p:ph type="pic" sz="quarter" idx="14"/>
          </p:nvPr>
        </p:nvSpPr>
        <p:spPr>
          <a:xfrm>
            <a:off x="2844185" y="3426976"/>
            <a:ext cx="4467415" cy="6174223"/>
          </a:xfrm>
          <a:custGeom>
            <a:avLst/>
            <a:gdLst>
              <a:gd name="connsiteX0" fmla="*/ 4451066 w 4467415"/>
              <a:gd name="connsiteY0" fmla="*/ 0 h 6174223"/>
              <a:gd name="connsiteX1" fmla="*/ 4467235 w 4467415"/>
              <a:gd name="connsiteY1" fmla="*/ 6174223 h 6174223"/>
              <a:gd name="connsiteX2" fmla="*/ 0 w 4467415"/>
              <a:gd name="connsiteY2" fmla="*/ 6158959 h 6174223"/>
              <a:gd name="connsiteX3" fmla="*/ 1925827 w 4467415"/>
              <a:gd name="connsiteY3" fmla="*/ 18129 h 6174223"/>
            </a:gdLst>
            <a:ahLst/>
            <a:cxnLst>
              <a:cxn ang="0">
                <a:pos x="connsiteX0" y="connsiteY0"/>
              </a:cxn>
              <a:cxn ang="0">
                <a:pos x="connsiteX1" y="connsiteY1"/>
              </a:cxn>
              <a:cxn ang="0">
                <a:pos x="connsiteX2" y="connsiteY2"/>
              </a:cxn>
              <a:cxn ang="0">
                <a:pos x="connsiteX3" y="connsiteY3"/>
              </a:cxn>
            </a:cxnLst>
            <a:rect l="l" t="t" r="r" b="b"/>
            <a:pathLst>
              <a:path w="4467415" h="6174223">
                <a:moveTo>
                  <a:pt x="4451066" y="0"/>
                </a:moveTo>
                <a:cubicBezTo>
                  <a:pt x="4448750" y="1950719"/>
                  <a:pt x="4469551" y="4223504"/>
                  <a:pt x="4467235" y="6174223"/>
                </a:cubicBezTo>
                <a:lnTo>
                  <a:pt x="0" y="6158959"/>
                </a:lnTo>
                <a:lnTo>
                  <a:pt x="1925827" y="18129"/>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 name="Title 1">
            <a:extLst>
              <a:ext uri="{FF2B5EF4-FFF2-40B4-BE49-F238E27FC236}">
                <a16:creationId xmlns:a16="http://schemas.microsoft.com/office/drawing/2014/main" id="{3550CE9E-8CE7-420B-A029-8C277A01762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06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ic Layout 7">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606233C-9DE5-495A-A378-A5D1663498BB}"/>
              </a:ext>
            </a:extLst>
          </p:cNvPr>
          <p:cNvSpPr>
            <a:spLocks noGrp="1"/>
          </p:cNvSpPr>
          <p:nvPr userDrawn="1">
            <p:ph type="pic" sz="quarter" idx="10"/>
          </p:nvPr>
        </p:nvSpPr>
        <p:spPr>
          <a:xfrm>
            <a:off x="5512" y="-8889"/>
            <a:ext cx="4013975" cy="2194941"/>
          </a:xfrm>
          <a:custGeom>
            <a:avLst/>
            <a:gdLst>
              <a:gd name="connsiteX0" fmla="*/ 0 w 4013975"/>
              <a:gd name="connsiteY0" fmla="*/ 0 h 2194941"/>
              <a:gd name="connsiteX1" fmla="*/ 3212963 w 4013975"/>
              <a:gd name="connsiteY1" fmla="*/ 0 h 2194941"/>
              <a:gd name="connsiteX2" fmla="*/ 4013975 w 4013975"/>
              <a:gd name="connsiteY2" fmla="*/ 2194941 h 2194941"/>
              <a:gd name="connsiteX3" fmla="*/ 0 w 4013975"/>
              <a:gd name="connsiteY3" fmla="*/ 2194941 h 2194941"/>
            </a:gdLst>
            <a:ahLst/>
            <a:cxnLst>
              <a:cxn ang="0">
                <a:pos x="connsiteX0" y="connsiteY0"/>
              </a:cxn>
              <a:cxn ang="0">
                <a:pos x="connsiteX1" y="connsiteY1"/>
              </a:cxn>
              <a:cxn ang="0">
                <a:pos x="connsiteX2" y="connsiteY2"/>
              </a:cxn>
              <a:cxn ang="0">
                <a:pos x="connsiteX3" y="connsiteY3"/>
              </a:cxn>
            </a:cxnLst>
            <a:rect l="l" t="t" r="r" b="b"/>
            <a:pathLst>
              <a:path w="4013975" h="2194941">
                <a:moveTo>
                  <a:pt x="0" y="0"/>
                </a:moveTo>
                <a:lnTo>
                  <a:pt x="3212963" y="0"/>
                </a:lnTo>
                <a:lnTo>
                  <a:pt x="4013975" y="2194941"/>
                </a:lnTo>
                <a:lnTo>
                  <a:pt x="0" y="2194941"/>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34" name="Picture Placeholder 33">
            <a:extLst>
              <a:ext uri="{FF2B5EF4-FFF2-40B4-BE49-F238E27FC236}">
                <a16:creationId xmlns:a16="http://schemas.microsoft.com/office/drawing/2014/main" id="{A11AAA59-939A-4464-B9B0-2B936B45D753}"/>
              </a:ext>
            </a:extLst>
          </p:cNvPr>
          <p:cNvSpPr>
            <a:spLocks noGrp="1"/>
          </p:cNvSpPr>
          <p:nvPr>
            <p:ph type="pic" sz="quarter" idx="11"/>
          </p:nvPr>
        </p:nvSpPr>
        <p:spPr>
          <a:xfrm>
            <a:off x="7740" y="2294855"/>
            <a:ext cx="4011868" cy="2195278"/>
          </a:xfrm>
          <a:custGeom>
            <a:avLst/>
            <a:gdLst>
              <a:gd name="connsiteX0" fmla="*/ 0 w 4011868"/>
              <a:gd name="connsiteY0" fmla="*/ 0 h 2195278"/>
              <a:gd name="connsiteX1" fmla="*/ 3210733 w 4011868"/>
              <a:gd name="connsiteY1" fmla="*/ 0 h 2195278"/>
              <a:gd name="connsiteX2" fmla="*/ 4011868 w 4011868"/>
              <a:gd name="connsiteY2" fmla="*/ 2195278 h 2195278"/>
              <a:gd name="connsiteX3" fmla="*/ 0 w 4011868"/>
              <a:gd name="connsiteY3" fmla="*/ 2195278 h 2195278"/>
            </a:gdLst>
            <a:ahLst/>
            <a:cxnLst>
              <a:cxn ang="0">
                <a:pos x="connsiteX0" y="connsiteY0"/>
              </a:cxn>
              <a:cxn ang="0">
                <a:pos x="connsiteX1" y="connsiteY1"/>
              </a:cxn>
              <a:cxn ang="0">
                <a:pos x="connsiteX2" y="connsiteY2"/>
              </a:cxn>
              <a:cxn ang="0">
                <a:pos x="connsiteX3" y="connsiteY3"/>
              </a:cxn>
            </a:cxnLst>
            <a:rect l="l" t="t" r="r" b="b"/>
            <a:pathLst>
              <a:path w="4011868" h="2195278">
                <a:moveTo>
                  <a:pt x="0" y="0"/>
                </a:moveTo>
                <a:lnTo>
                  <a:pt x="3210733" y="0"/>
                </a:lnTo>
                <a:lnTo>
                  <a:pt x="4011868" y="2195278"/>
                </a:lnTo>
                <a:lnTo>
                  <a:pt x="0" y="2195278"/>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35" name="Picture Placeholder 34">
            <a:extLst>
              <a:ext uri="{FF2B5EF4-FFF2-40B4-BE49-F238E27FC236}">
                <a16:creationId xmlns:a16="http://schemas.microsoft.com/office/drawing/2014/main" id="{92ED4D0B-9061-41AC-85B3-B34F4C1BED7D}"/>
              </a:ext>
            </a:extLst>
          </p:cNvPr>
          <p:cNvSpPr>
            <a:spLocks noGrp="1"/>
          </p:cNvSpPr>
          <p:nvPr>
            <p:ph type="pic" sz="quarter" idx="12"/>
          </p:nvPr>
        </p:nvSpPr>
        <p:spPr>
          <a:xfrm>
            <a:off x="5511" y="4598599"/>
            <a:ext cx="4016204" cy="2201050"/>
          </a:xfrm>
          <a:custGeom>
            <a:avLst/>
            <a:gdLst>
              <a:gd name="connsiteX0" fmla="*/ 0 w 4016204"/>
              <a:gd name="connsiteY0" fmla="*/ 0 h 2201050"/>
              <a:gd name="connsiteX1" fmla="*/ 3212963 w 4016204"/>
              <a:gd name="connsiteY1" fmla="*/ 0 h 2201050"/>
              <a:gd name="connsiteX2" fmla="*/ 4016204 w 4016204"/>
              <a:gd name="connsiteY2" fmla="*/ 2201050 h 2201050"/>
              <a:gd name="connsiteX3" fmla="*/ 0 w 4016204"/>
              <a:gd name="connsiteY3" fmla="*/ 2201050 h 2201050"/>
            </a:gdLst>
            <a:ahLst/>
            <a:cxnLst>
              <a:cxn ang="0">
                <a:pos x="connsiteX0" y="connsiteY0"/>
              </a:cxn>
              <a:cxn ang="0">
                <a:pos x="connsiteX1" y="connsiteY1"/>
              </a:cxn>
              <a:cxn ang="0">
                <a:pos x="connsiteX2" y="connsiteY2"/>
              </a:cxn>
              <a:cxn ang="0">
                <a:pos x="connsiteX3" y="connsiteY3"/>
              </a:cxn>
            </a:cxnLst>
            <a:rect l="l" t="t" r="r" b="b"/>
            <a:pathLst>
              <a:path w="4016204" h="2201050">
                <a:moveTo>
                  <a:pt x="0" y="0"/>
                </a:moveTo>
                <a:lnTo>
                  <a:pt x="3212963" y="0"/>
                </a:lnTo>
                <a:lnTo>
                  <a:pt x="4016204" y="2201050"/>
                </a:lnTo>
                <a:lnTo>
                  <a:pt x="0" y="220105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36" name="Picture Placeholder 35">
            <a:extLst>
              <a:ext uri="{FF2B5EF4-FFF2-40B4-BE49-F238E27FC236}">
                <a16:creationId xmlns:a16="http://schemas.microsoft.com/office/drawing/2014/main" id="{BDE3CCE7-4DC4-4BE5-B306-2C8F11079125}"/>
              </a:ext>
            </a:extLst>
          </p:cNvPr>
          <p:cNvSpPr>
            <a:spLocks noGrp="1"/>
          </p:cNvSpPr>
          <p:nvPr>
            <p:ph type="pic" sz="quarter" idx="13"/>
          </p:nvPr>
        </p:nvSpPr>
        <p:spPr>
          <a:xfrm>
            <a:off x="-4445" y="6937705"/>
            <a:ext cx="4016204" cy="2672386"/>
          </a:xfrm>
          <a:custGeom>
            <a:avLst/>
            <a:gdLst>
              <a:gd name="connsiteX0" fmla="*/ 0 w 4016204"/>
              <a:gd name="connsiteY0" fmla="*/ 0 h 2672386"/>
              <a:gd name="connsiteX1" fmla="*/ 3212963 w 4016204"/>
              <a:gd name="connsiteY1" fmla="*/ 0 h 2672386"/>
              <a:gd name="connsiteX2" fmla="*/ 4016204 w 4016204"/>
              <a:gd name="connsiteY2" fmla="*/ 2672386 h 2672386"/>
              <a:gd name="connsiteX3" fmla="*/ 0 w 4016204"/>
              <a:gd name="connsiteY3" fmla="*/ 2672386 h 2672386"/>
            </a:gdLst>
            <a:ahLst/>
            <a:cxnLst>
              <a:cxn ang="0">
                <a:pos x="connsiteX0" y="connsiteY0"/>
              </a:cxn>
              <a:cxn ang="0">
                <a:pos x="connsiteX1" y="connsiteY1"/>
              </a:cxn>
              <a:cxn ang="0">
                <a:pos x="connsiteX2" y="connsiteY2"/>
              </a:cxn>
              <a:cxn ang="0">
                <a:pos x="connsiteX3" y="connsiteY3"/>
              </a:cxn>
            </a:cxnLst>
            <a:rect l="l" t="t" r="r" b="b"/>
            <a:pathLst>
              <a:path w="4016204" h="2672386">
                <a:moveTo>
                  <a:pt x="0" y="0"/>
                </a:moveTo>
                <a:lnTo>
                  <a:pt x="3212963" y="0"/>
                </a:lnTo>
                <a:lnTo>
                  <a:pt x="4016204" y="2672386"/>
                </a:lnTo>
                <a:lnTo>
                  <a:pt x="0" y="2672386"/>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25" name="Picture Placeholder 24">
            <a:extLst>
              <a:ext uri="{FF2B5EF4-FFF2-40B4-BE49-F238E27FC236}">
                <a16:creationId xmlns:a16="http://schemas.microsoft.com/office/drawing/2014/main" id="{A9159C46-2FFC-4C10-A1CB-937D42A32224}"/>
              </a:ext>
            </a:extLst>
          </p:cNvPr>
          <p:cNvSpPr>
            <a:spLocks noGrp="1"/>
          </p:cNvSpPr>
          <p:nvPr>
            <p:ph type="pic" sz="quarter" idx="14"/>
          </p:nvPr>
        </p:nvSpPr>
        <p:spPr>
          <a:xfrm>
            <a:off x="3303061" y="-9225"/>
            <a:ext cx="4016376" cy="2195277"/>
          </a:xfrm>
          <a:custGeom>
            <a:avLst/>
            <a:gdLst>
              <a:gd name="connsiteX0" fmla="*/ 0 w 4016376"/>
              <a:gd name="connsiteY0" fmla="*/ 0 h 2195277"/>
              <a:gd name="connsiteX1" fmla="*/ 4016376 w 4016376"/>
              <a:gd name="connsiteY1" fmla="*/ 0 h 2195277"/>
              <a:gd name="connsiteX2" fmla="*/ 4016376 w 4016376"/>
              <a:gd name="connsiteY2" fmla="*/ 2195277 h 2195277"/>
              <a:gd name="connsiteX3" fmla="*/ 801104 w 4016376"/>
              <a:gd name="connsiteY3" fmla="*/ 2195277 h 2195277"/>
            </a:gdLst>
            <a:ahLst/>
            <a:cxnLst>
              <a:cxn ang="0">
                <a:pos x="connsiteX0" y="connsiteY0"/>
              </a:cxn>
              <a:cxn ang="0">
                <a:pos x="connsiteX1" y="connsiteY1"/>
              </a:cxn>
              <a:cxn ang="0">
                <a:pos x="connsiteX2" y="connsiteY2"/>
              </a:cxn>
              <a:cxn ang="0">
                <a:pos x="connsiteX3" y="connsiteY3"/>
              </a:cxn>
            </a:cxnLst>
            <a:rect l="l" t="t" r="r" b="b"/>
            <a:pathLst>
              <a:path w="4016376" h="2195277">
                <a:moveTo>
                  <a:pt x="0" y="0"/>
                </a:moveTo>
                <a:lnTo>
                  <a:pt x="4016376" y="0"/>
                </a:lnTo>
                <a:lnTo>
                  <a:pt x="4016376" y="2195277"/>
                </a:lnTo>
                <a:lnTo>
                  <a:pt x="801104" y="2195277"/>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26" name="Picture Placeholder 25">
            <a:extLst>
              <a:ext uri="{FF2B5EF4-FFF2-40B4-BE49-F238E27FC236}">
                <a16:creationId xmlns:a16="http://schemas.microsoft.com/office/drawing/2014/main" id="{A3FB3366-5F56-4ED8-A59F-F5EB8707D538}"/>
              </a:ext>
            </a:extLst>
          </p:cNvPr>
          <p:cNvSpPr>
            <a:spLocks noGrp="1"/>
          </p:cNvSpPr>
          <p:nvPr>
            <p:ph type="pic" sz="quarter" idx="15"/>
          </p:nvPr>
        </p:nvSpPr>
        <p:spPr>
          <a:xfrm>
            <a:off x="3303105" y="2294856"/>
            <a:ext cx="4016204" cy="2195277"/>
          </a:xfrm>
          <a:custGeom>
            <a:avLst/>
            <a:gdLst>
              <a:gd name="connsiteX0" fmla="*/ 0 w 4016204"/>
              <a:gd name="connsiteY0" fmla="*/ 0 h 2195277"/>
              <a:gd name="connsiteX1" fmla="*/ 4016204 w 4016204"/>
              <a:gd name="connsiteY1" fmla="*/ 0 h 2195277"/>
              <a:gd name="connsiteX2" fmla="*/ 4016204 w 4016204"/>
              <a:gd name="connsiteY2" fmla="*/ 2195277 h 2195277"/>
              <a:gd name="connsiteX3" fmla="*/ 801134 w 4016204"/>
              <a:gd name="connsiteY3" fmla="*/ 2195277 h 2195277"/>
            </a:gdLst>
            <a:ahLst/>
            <a:cxnLst>
              <a:cxn ang="0">
                <a:pos x="connsiteX0" y="connsiteY0"/>
              </a:cxn>
              <a:cxn ang="0">
                <a:pos x="connsiteX1" y="connsiteY1"/>
              </a:cxn>
              <a:cxn ang="0">
                <a:pos x="connsiteX2" y="connsiteY2"/>
              </a:cxn>
              <a:cxn ang="0">
                <a:pos x="connsiteX3" y="connsiteY3"/>
              </a:cxn>
            </a:cxnLst>
            <a:rect l="l" t="t" r="r" b="b"/>
            <a:pathLst>
              <a:path w="4016204" h="2195277">
                <a:moveTo>
                  <a:pt x="0" y="0"/>
                </a:moveTo>
                <a:lnTo>
                  <a:pt x="4016204" y="0"/>
                </a:lnTo>
                <a:lnTo>
                  <a:pt x="4016204" y="2195277"/>
                </a:lnTo>
                <a:lnTo>
                  <a:pt x="801134" y="2195277"/>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31" name="Picture Placeholder 30">
            <a:extLst>
              <a:ext uri="{FF2B5EF4-FFF2-40B4-BE49-F238E27FC236}">
                <a16:creationId xmlns:a16="http://schemas.microsoft.com/office/drawing/2014/main" id="{1C5555A9-2C74-461E-949E-A9B5CE996BD6}"/>
              </a:ext>
            </a:extLst>
          </p:cNvPr>
          <p:cNvSpPr>
            <a:spLocks noGrp="1"/>
          </p:cNvSpPr>
          <p:nvPr>
            <p:ph type="pic" sz="quarter" idx="16"/>
          </p:nvPr>
        </p:nvSpPr>
        <p:spPr>
          <a:xfrm>
            <a:off x="3303106" y="4598600"/>
            <a:ext cx="4016204" cy="2195277"/>
          </a:xfrm>
          <a:custGeom>
            <a:avLst/>
            <a:gdLst>
              <a:gd name="connsiteX0" fmla="*/ 0 w 4016204"/>
              <a:gd name="connsiteY0" fmla="*/ 0 h 2195277"/>
              <a:gd name="connsiteX1" fmla="*/ 4016204 w 4016204"/>
              <a:gd name="connsiteY1" fmla="*/ 0 h 2195277"/>
              <a:gd name="connsiteX2" fmla="*/ 4016204 w 4016204"/>
              <a:gd name="connsiteY2" fmla="*/ 2195277 h 2195277"/>
              <a:gd name="connsiteX3" fmla="*/ 801134 w 4016204"/>
              <a:gd name="connsiteY3" fmla="*/ 2195277 h 2195277"/>
            </a:gdLst>
            <a:ahLst/>
            <a:cxnLst>
              <a:cxn ang="0">
                <a:pos x="connsiteX0" y="connsiteY0"/>
              </a:cxn>
              <a:cxn ang="0">
                <a:pos x="connsiteX1" y="connsiteY1"/>
              </a:cxn>
              <a:cxn ang="0">
                <a:pos x="connsiteX2" y="connsiteY2"/>
              </a:cxn>
              <a:cxn ang="0">
                <a:pos x="connsiteX3" y="connsiteY3"/>
              </a:cxn>
            </a:cxnLst>
            <a:rect l="l" t="t" r="r" b="b"/>
            <a:pathLst>
              <a:path w="4016204" h="2195277">
                <a:moveTo>
                  <a:pt x="0" y="0"/>
                </a:moveTo>
                <a:lnTo>
                  <a:pt x="4016204" y="0"/>
                </a:lnTo>
                <a:lnTo>
                  <a:pt x="4016204" y="2195277"/>
                </a:lnTo>
                <a:lnTo>
                  <a:pt x="801134" y="2195277"/>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32" name="Picture Placeholder 31">
            <a:extLst>
              <a:ext uri="{FF2B5EF4-FFF2-40B4-BE49-F238E27FC236}">
                <a16:creationId xmlns:a16="http://schemas.microsoft.com/office/drawing/2014/main" id="{494C5DCA-E9BD-4B17-AC98-C2F8DBB75C46}"/>
              </a:ext>
            </a:extLst>
          </p:cNvPr>
          <p:cNvSpPr>
            <a:spLocks noGrp="1"/>
          </p:cNvSpPr>
          <p:nvPr>
            <p:ph type="pic" sz="quarter" idx="17"/>
          </p:nvPr>
        </p:nvSpPr>
        <p:spPr>
          <a:xfrm>
            <a:off x="3301623" y="6931932"/>
            <a:ext cx="4016204" cy="2644279"/>
          </a:xfrm>
          <a:custGeom>
            <a:avLst/>
            <a:gdLst>
              <a:gd name="connsiteX0" fmla="*/ 0 w 4016204"/>
              <a:gd name="connsiteY0" fmla="*/ 0 h 2672386"/>
              <a:gd name="connsiteX1" fmla="*/ 4016204 w 4016204"/>
              <a:gd name="connsiteY1" fmla="*/ 0 h 2672386"/>
              <a:gd name="connsiteX2" fmla="*/ 4016204 w 4016204"/>
              <a:gd name="connsiteY2" fmla="*/ 2672386 h 2672386"/>
              <a:gd name="connsiteX3" fmla="*/ 803241 w 4016204"/>
              <a:gd name="connsiteY3" fmla="*/ 2672386 h 2672386"/>
            </a:gdLst>
            <a:ahLst/>
            <a:cxnLst>
              <a:cxn ang="0">
                <a:pos x="connsiteX0" y="connsiteY0"/>
              </a:cxn>
              <a:cxn ang="0">
                <a:pos x="connsiteX1" y="connsiteY1"/>
              </a:cxn>
              <a:cxn ang="0">
                <a:pos x="connsiteX2" y="connsiteY2"/>
              </a:cxn>
              <a:cxn ang="0">
                <a:pos x="connsiteX3" y="connsiteY3"/>
              </a:cxn>
            </a:cxnLst>
            <a:rect l="l" t="t" r="r" b="b"/>
            <a:pathLst>
              <a:path w="4016204" h="2672386">
                <a:moveTo>
                  <a:pt x="0" y="0"/>
                </a:moveTo>
                <a:lnTo>
                  <a:pt x="4016204" y="0"/>
                </a:lnTo>
                <a:lnTo>
                  <a:pt x="4016204" y="2672386"/>
                </a:lnTo>
                <a:lnTo>
                  <a:pt x="803241" y="2672386"/>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5" name="Title 4">
            <a:extLst>
              <a:ext uri="{FF2B5EF4-FFF2-40B4-BE49-F238E27FC236}">
                <a16:creationId xmlns:a16="http://schemas.microsoft.com/office/drawing/2014/main" id="{20E99BAC-8CCE-4786-B808-4ADCAB59214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559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ic Layout 8">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C6D6315-87AA-4178-8467-57EA64A75873}"/>
              </a:ext>
            </a:extLst>
          </p:cNvPr>
          <p:cNvSpPr>
            <a:spLocks noGrp="1"/>
          </p:cNvSpPr>
          <p:nvPr userDrawn="1">
            <p:ph type="pic" sz="quarter" idx="10"/>
          </p:nvPr>
        </p:nvSpPr>
        <p:spPr>
          <a:xfrm>
            <a:off x="4656" y="2624968"/>
            <a:ext cx="4174570" cy="4375709"/>
          </a:xfrm>
          <a:custGeom>
            <a:avLst/>
            <a:gdLst>
              <a:gd name="connsiteX0" fmla="*/ 9235 w 4174570"/>
              <a:gd name="connsiteY0" fmla="*/ 0 h 4375709"/>
              <a:gd name="connsiteX1" fmla="*/ 2983154 w 4174570"/>
              <a:gd name="connsiteY1" fmla="*/ 254460 h 4375709"/>
              <a:gd name="connsiteX2" fmla="*/ 4174570 w 4174570"/>
              <a:gd name="connsiteY2" fmla="*/ 4012329 h 4375709"/>
              <a:gd name="connsiteX3" fmla="*/ 0 w 4174570"/>
              <a:gd name="connsiteY3" fmla="*/ 4375709 h 4375709"/>
              <a:gd name="connsiteX4" fmla="*/ 9235 w 4174570"/>
              <a:gd name="connsiteY4" fmla="*/ 0 h 437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4570" h="4375709">
                <a:moveTo>
                  <a:pt x="9235" y="0"/>
                </a:moveTo>
                <a:lnTo>
                  <a:pt x="2983154" y="254460"/>
                </a:lnTo>
                <a:lnTo>
                  <a:pt x="4174570" y="4012329"/>
                </a:lnTo>
                <a:lnTo>
                  <a:pt x="0" y="4375709"/>
                </a:lnTo>
                <a:cubicBezTo>
                  <a:pt x="3079" y="2917139"/>
                  <a:pt x="6157" y="1458570"/>
                  <a:pt x="9235" y="0"/>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6" name="Picture Placeholder 15">
            <a:extLst>
              <a:ext uri="{FF2B5EF4-FFF2-40B4-BE49-F238E27FC236}">
                <a16:creationId xmlns:a16="http://schemas.microsoft.com/office/drawing/2014/main" id="{BE62326A-7FC0-41FB-9163-BECA22ED532E}"/>
              </a:ext>
            </a:extLst>
          </p:cNvPr>
          <p:cNvSpPr>
            <a:spLocks noGrp="1"/>
          </p:cNvSpPr>
          <p:nvPr userDrawn="1">
            <p:ph type="pic" sz="quarter" idx="11" hasCustomPrompt="1"/>
          </p:nvPr>
        </p:nvSpPr>
        <p:spPr>
          <a:xfrm>
            <a:off x="2540" y="6451878"/>
            <a:ext cx="7310120" cy="3109627"/>
          </a:xfrm>
          <a:custGeom>
            <a:avLst/>
            <a:gdLst>
              <a:gd name="connsiteX0" fmla="*/ 7310120 w 7310120"/>
              <a:gd name="connsiteY0" fmla="*/ 0 h 3109627"/>
              <a:gd name="connsiteX1" fmla="*/ 7310120 w 7310120"/>
              <a:gd name="connsiteY1" fmla="*/ 3109627 h 3109627"/>
              <a:gd name="connsiteX2" fmla="*/ 0 w 7310120"/>
              <a:gd name="connsiteY2" fmla="*/ 3109627 h 3109627"/>
              <a:gd name="connsiteX3" fmla="*/ 0 w 7310120"/>
              <a:gd name="connsiteY3" fmla="*/ 628531 h 3109627"/>
            </a:gdLst>
            <a:ahLst/>
            <a:cxnLst>
              <a:cxn ang="0">
                <a:pos x="connsiteX0" y="connsiteY0"/>
              </a:cxn>
              <a:cxn ang="0">
                <a:pos x="connsiteX1" y="connsiteY1"/>
              </a:cxn>
              <a:cxn ang="0">
                <a:pos x="connsiteX2" y="connsiteY2"/>
              </a:cxn>
              <a:cxn ang="0">
                <a:pos x="connsiteX3" y="connsiteY3"/>
              </a:cxn>
            </a:cxnLst>
            <a:rect l="l" t="t" r="r" b="b"/>
            <a:pathLst>
              <a:path w="7310120" h="3109627">
                <a:moveTo>
                  <a:pt x="7310120" y="0"/>
                </a:moveTo>
                <a:lnTo>
                  <a:pt x="7310120" y="3109627"/>
                </a:lnTo>
                <a:lnTo>
                  <a:pt x="0" y="3109627"/>
                </a:lnTo>
                <a:lnTo>
                  <a:pt x="0" y="628531"/>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dirty="0"/>
              <a:t>`</a:t>
            </a:r>
          </a:p>
        </p:txBody>
      </p:sp>
      <p:sp>
        <p:nvSpPr>
          <p:cNvPr id="13" name="Picture Placeholder 12">
            <a:extLst>
              <a:ext uri="{FF2B5EF4-FFF2-40B4-BE49-F238E27FC236}">
                <a16:creationId xmlns:a16="http://schemas.microsoft.com/office/drawing/2014/main" id="{00A7A0DC-5F26-42AB-8E56-44D4C8E9BE39}"/>
              </a:ext>
            </a:extLst>
          </p:cNvPr>
          <p:cNvSpPr>
            <a:spLocks noGrp="1"/>
          </p:cNvSpPr>
          <p:nvPr>
            <p:ph type="pic" sz="quarter" idx="12"/>
          </p:nvPr>
        </p:nvSpPr>
        <p:spPr>
          <a:xfrm>
            <a:off x="2540" y="6667"/>
            <a:ext cx="7310120" cy="3142655"/>
          </a:xfrm>
          <a:custGeom>
            <a:avLst/>
            <a:gdLst>
              <a:gd name="connsiteX0" fmla="*/ 0 w 7310120"/>
              <a:gd name="connsiteY0" fmla="*/ 0 h 3142655"/>
              <a:gd name="connsiteX1" fmla="*/ 7310120 w 7310120"/>
              <a:gd name="connsiteY1" fmla="*/ 0 h 3142655"/>
              <a:gd name="connsiteX2" fmla="*/ 7310120 w 7310120"/>
              <a:gd name="connsiteY2" fmla="*/ 3142655 h 3142655"/>
              <a:gd name="connsiteX3" fmla="*/ 0 w 7310120"/>
              <a:gd name="connsiteY3" fmla="*/ 2514124 h 3142655"/>
            </a:gdLst>
            <a:ahLst/>
            <a:cxnLst>
              <a:cxn ang="0">
                <a:pos x="connsiteX0" y="connsiteY0"/>
              </a:cxn>
              <a:cxn ang="0">
                <a:pos x="connsiteX1" y="connsiteY1"/>
              </a:cxn>
              <a:cxn ang="0">
                <a:pos x="connsiteX2" y="connsiteY2"/>
              </a:cxn>
              <a:cxn ang="0">
                <a:pos x="connsiteX3" y="connsiteY3"/>
              </a:cxn>
            </a:cxnLst>
            <a:rect l="l" t="t" r="r" b="b"/>
            <a:pathLst>
              <a:path w="7310120" h="3142655">
                <a:moveTo>
                  <a:pt x="0" y="0"/>
                </a:moveTo>
                <a:lnTo>
                  <a:pt x="7310120" y="0"/>
                </a:lnTo>
                <a:lnTo>
                  <a:pt x="7310120" y="3142655"/>
                </a:lnTo>
                <a:lnTo>
                  <a:pt x="0" y="2514124"/>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5" name="Picture Placeholder 14">
            <a:extLst>
              <a:ext uri="{FF2B5EF4-FFF2-40B4-BE49-F238E27FC236}">
                <a16:creationId xmlns:a16="http://schemas.microsoft.com/office/drawing/2014/main" id="{0743EE21-A3D3-4ECE-A3A9-0E2AB7A228DC}"/>
              </a:ext>
            </a:extLst>
          </p:cNvPr>
          <p:cNvSpPr>
            <a:spLocks noGrp="1"/>
          </p:cNvSpPr>
          <p:nvPr userDrawn="1">
            <p:ph type="pic" sz="quarter" idx="13"/>
          </p:nvPr>
        </p:nvSpPr>
        <p:spPr>
          <a:xfrm>
            <a:off x="3060929" y="2887433"/>
            <a:ext cx="4248457" cy="3732930"/>
          </a:xfrm>
          <a:custGeom>
            <a:avLst/>
            <a:gdLst>
              <a:gd name="connsiteX0" fmla="*/ 0 w 4248457"/>
              <a:gd name="connsiteY0" fmla="*/ 0 h 3732930"/>
              <a:gd name="connsiteX1" fmla="*/ 4248457 w 4248457"/>
              <a:gd name="connsiteY1" fmla="*/ 347676 h 3732930"/>
              <a:gd name="connsiteX2" fmla="*/ 4248457 w 4248457"/>
              <a:gd name="connsiteY2" fmla="*/ 3494954 h 3732930"/>
              <a:gd name="connsiteX3" fmla="*/ 1200652 w 4248457"/>
              <a:gd name="connsiteY3" fmla="*/ 3732930 h 3732930"/>
            </a:gdLst>
            <a:ahLst/>
            <a:cxnLst>
              <a:cxn ang="0">
                <a:pos x="connsiteX0" y="connsiteY0"/>
              </a:cxn>
              <a:cxn ang="0">
                <a:pos x="connsiteX1" y="connsiteY1"/>
              </a:cxn>
              <a:cxn ang="0">
                <a:pos x="connsiteX2" y="connsiteY2"/>
              </a:cxn>
              <a:cxn ang="0">
                <a:pos x="connsiteX3" y="connsiteY3"/>
              </a:cxn>
            </a:cxnLst>
            <a:rect l="l" t="t" r="r" b="b"/>
            <a:pathLst>
              <a:path w="4248457" h="3732930">
                <a:moveTo>
                  <a:pt x="0" y="0"/>
                </a:moveTo>
                <a:lnTo>
                  <a:pt x="4248457" y="347676"/>
                </a:lnTo>
                <a:lnTo>
                  <a:pt x="4248457" y="3494954"/>
                </a:lnTo>
                <a:lnTo>
                  <a:pt x="1200652" y="373293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r">
              <a:defRPr lang="en-US" sz="1800">
                <a:solidFill>
                  <a:schemeClr val="lt1"/>
                </a:solidFill>
              </a:defRPr>
            </a:lvl1pPr>
          </a:lstStyle>
          <a:p>
            <a:pPr marL="0" lvl="0" defTabSz="457200"/>
            <a:r>
              <a:rPr lang="en-US"/>
              <a:t>Click icon to add picture</a:t>
            </a:r>
            <a:endParaRPr lang="en-US" dirty="0"/>
          </a:p>
        </p:txBody>
      </p:sp>
      <p:sp>
        <p:nvSpPr>
          <p:cNvPr id="5" name="Title 4">
            <a:extLst>
              <a:ext uri="{FF2B5EF4-FFF2-40B4-BE49-F238E27FC236}">
                <a16:creationId xmlns:a16="http://schemas.microsoft.com/office/drawing/2014/main" id="{9B53339A-508B-4802-ADA5-64E92ADBE7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148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ic Layout 9">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0E83C05-E4AE-446D-B320-A8B9381847E9}"/>
              </a:ext>
            </a:extLst>
          </p:cNvPr>
          <p:cNvSpPr>
            <a:spLocks noGrp="1"/>
          </p:cNvSpPr>
          <p:nvPr userDrawn="1">
            <p:ph type="pic" sz="quarter" idx="10"/>
          </p:nvPr>
        </p:nvSpPr>
        <p:spPr>
          <a:xfrm>
            <a:off x="-1" y="19365"/>
            <a:ext cx="7315201" cy="2200422"/>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0" name="Picture Placeholder 3">
            <a:extLst>
              <a:ext uri="{FF2B5EF4-FFF2-40B4-BE49-F238E27FC236}">
                <a16:creationId xmlns:a16="http://schemas.microsoft.com/office/drawing/2014/main" id="{A94DB6F1-5494-469F-8F19-35EE19BF3ABE}"/>
              </a:ext>
            </a:extLst>
          </p:cNvPr>
          <p:cNvSpPr>
            <a:spLocks noGrp="1"/>
          </p:cNvSpPr>
          <p:nvPr userDrawn="1">
            <p:ph type="pic" sz="quarter" idx="11"/>
          </p:nvPr>
        </p:nvSpPr>
        <p:spPr>
          <a:xfrm>
            <a:off x="0" y="2323687"/>
            <a:ext cx="7315201" cy="2200422"/>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1" name="Picture Placeholder 3">
            <a:extLst>
              <a:ext uri="{FF2B5EF4-FFF2-40B4-BE49-F238E27FC236}">
                <a16:creationId xmlns:a16="http://schemas.microsoft.com/office/drawing/2014/main" id="{3B8618B2-DBEA-4A46-8598-8054A1B1828F}"/>
              </a:ext>
            </a:extLst>
          </p:cNvPr>
          <p:cNvSpPr>
            <a:spLocks noGrp="1"/>
          </p:cNvSpPr>
          <p:nvPr userDrawn="1">
            <p:ph type="pic" sz="quarter" idx="12"/>
          </p:nvPr>
        </p:nvSpPr>
        <p:spPr>
          <a:xfrm>
            <a:off x="-1" y="4617036"/>
            <a:ext cx="3881586" cy="4953824"/>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2" name="Picture Placeholder 3">
            <a:extLst>
              <a:ext uri="{FF2B5EF4-FFF2-40B4-BE49-F238E27FC236}">
                <a16:creationId xmlns:a16="http://schemas.microsoft.com/office/drawing/2014/main" id="{F833875C-77C9-4895-8EFC-15805655A99F}"/>
              </a:ext>
            </a:extLst>
          </p:cNvPr>
          <p:cNvSpPr>
            <a:spLocks noGrp="1"/>
          </p:cNvSpPr>
          <p:nvPr userDrawn="1">
            <p:ph type="pic" sz="quarter" idx="13"/>
          </p:nvPr>
        </p:nvSpPr>
        <p:spPr>
          <a:xfrm>
            <a:off x="4014216" y="6910389"/>
            <a:ext cx="3300986" cy="2671443"/>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13" name="Picture Placeholder 3">
            <a:extLst>
              <a:ext uri="{FF2B5EF4-FFF2-40B4-BE49-F238E27FC236}">
                <a16:creationId xmlns:a16="http://schemas.microsoft.com/office/drawing/2014/main" id="{55C213BD-E8A9-4B90-A22F-42D1E6381F23}"/>
              </a:ext>
            </a:extLst>
          </p:cNvPr>
          <p:cNvSpPr>
            <a:spLocks noGrp="1"/>
          </p:cNvSpPr>
          <p:nvPr userDrawn="1">
            <p:ph type="pic" sz="quarter" idx="14"/>
          </p:nvPr>
        </p:nvSpPr>
        <p:spPr>
          <a:xfrm>
            <a:off x="4014216" y="4628006"/>
            <a:ext cx="3300985" cy="2200422"/>
          </a:xfr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defTabSz="457200"/>
            <a:r>
              <a:rPr lang="en-US"/>
              <a:t>Click icon to add picture</a:t>
            </a:r>
            <a:endParaRPr lang="en-US" dirty="0"/>
          </a:p>
        </p:txBody>
      </p:sp>
      <p:sp>
        <p:nvSpPr>
          <p:cNvPr id="5" name="Title 4">
            <a:extLst>
              <a:ext uri="{FF2B5EF4-FFF2-40B4-BE49-F238E27FC236}">
                <a16:creationId xmlns:a16="http://schemas.microsoft.com/office/drawing/2014/main" id="{72834D46-C7B3-48B8-91E2-A8DD2A82BB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75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11177"/>
            <a:ext cx="6309360" cy="4422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2920" y="1143001"/>
            <a:ext cx="6309360" cy="75047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8898892"/>
            <a:ext cx="1645920" cy="511175"/>
          </a:xfrm>
          <a:prstGeom prst="rect">
            <a:avLst/>
          </a:prstGeom>
        </p:spPr>
        <p:txBody>
          <a:bodyPr vert="horz" lIns="91440" tIns="45720" rIns="91440" bIns="45720" rtlCol="0" anchor="ctr"/>
          <a:lstStyle>
            <a:lvl1pPr algn="l">
              <a:defRPr sz="960">
                <a:solidFill>
                  <a:schemeClr val="tx1">
                    <a:tint val="75000"/>
                  </a:schemeClr>
                </a:solidFill>
              </a:defRPr>
            </a:lvl1pPr>
          </a:lstStyle>
          <a:p>
            <a:fld id="{083E81C8-E4F7-4D3F-8E23-B60C58462D70}" type="datetimeFigureOut">
              <a:rPr lang="en-US" smtClean="0"/>
              <a:t>9/4/2021</a:t>
            </a:fld>
            <a:endParaRPr lang="en-US" dirty="0"/>
          </a:p>
        </p:txBody>
      </p:sp>
      <p:sp>
        <p:nvSpPr>
          <p:cNvPr id="5" name="Footer Placeholder 4"/>
          <p:cNvSpPr>
            <a:spLocks noGrp="1"/>
          </p:cNvSpPr>
          <p:nvPr>
            <p:ph type="ftr" sz="quarter" idx="3"/>
          </p:nvPr>
        </p:nvSpPr>
        <p:spPr>
          <a:xfrm>
            <a:off x="2423160" y="8898892"/>
            <a:ext cx="2468880" cy="511175"/>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166360" y="8898892"/>
            <a:ext cx="1645920" cy="511175"/>
          </a:xfrm>
          <a:prstGeom prst="rect">
            <a:avLst/>
          </a:prstGeom>
        </p:spPr>
        <p:txBody>
          <a:bodyPr vert="horz" lIns="91440" tIns="45720" rIns="91440" bIns="45720" rtlCol="0" anchor="ctr"/>
          <a:lstStyle>
            <a:lvl1pPr algn="r">
              <a:defRPr sz="960">
                <a:solidFill>
                  <a:schemeClr val="tx1">
                    <a:tint val="75000"/>
                  </a:schemeClr>
                </a:solidFill>
              </a:defRPr>
            </a:lvl1pPr>
          </a:lstStyle>
          <a:p>
            <a:fld id="{6B7EF8B1-D067-4E79-9B75-9EB12B491F7E}" type="slidenum">
              <a:rPr lang="en-US" smtClean="0"/>
              <a:t>‹#›</a:t>
            </a:fld>
            <a:endParaRPr lang="en-US" dirty="0"/>
          </a:p>
        </p:txBody>
      </p:sp>
    </p:spTree>
    <p:extLst>
      <p:ext uri="{BB962C8B-B14F-4D97-AF65-F5344CB8AC3E}">
        <p14:creationId xmlns:p14="http://schemas.microsoft.com/office/powerpoint/2010/main" val="415511284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2" r:id="rId4"/>
    <p:sldLayoutId id="2147483673" r:id="rId5"/>
    <p:sldLayoutId id="2147483687" r:id="rId6"/>
    <p:sldLayoutId id="2147483674" r:id="rId7"/>
    <p:sldLayoutId id="2147483675" r:id="rId8"/>
    <p:sldLayoutId id="2147483676" r:id="rId9"/>
    <p:sldLayoutId id="2147483677" r:id="rId10"/>
    <p:sldLayoutId id="2147483678" r:id="rId11"/>
    <p:sldLayoutId id="2147483679" r:id="rId12"/>
    <p:sldLayoutId id="2147483680" r:id="rId13"/>
    <p:sldLayoutId id="2147483682" r:id="rId14"/>
    <p:sldLayoutId id="2147483681" r:id="rId15"/>
    <p:sldLayoutId id="2147483667" r:id="rId16"/>
    <p:sldLayoutId id="2147483688" r:id="rId17"/>
  </p:sldLayoutIdLst>
  <p:txStyles>
    <p:titleStyle>
      <a:lvl1pPr algn="l" defTabSz="731520" rtl="0" eaLnBrk="1" latinLnBrk="0" hangingPunct="1">
        <a:lnSpc>
          <a:spcPct val="90000"/>
        </a:lnSpc>
        <a:spcBef>
          <a:spcPct val="0"/>
        </a:spcBef>
        <a:buNone/>
        <a:defRPr sz="100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File:Laptop_icon.svg" TargetMode="External"/><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6.xml"/><Relationship Id="rId4" Type="http://schemas.openxmlformats.org/officeDocument/2006/relationships/image" Target="../media/image47.jpg"/></Relationships>
</file>

<file path=ppt/slides/_rels/slide1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6.xml"/><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8" Type="http://schemas.openxmlformats.org/officeDocument/2006/relationships/hyperlink" Target="mailto:simonert7@gmail.com" TargetMode="External"/><Relationship Id="rId13" Type="http://schemas.openxmlformats.org/officeDocument/2006/relationships/hyperlink" Target="mailto:deidrakathleen@gmail.com" TargetMode="External"/><Relationship Id="rId3" Type="http://schemas.openxmlformats.org/officeDocument/2006/relationships/hyperlink" Target="mailto:natesuggs@gmail.com" TargetMode="External"/><Relationship Id="rId7" Type="http://schemas.openxmlformats.org/officeDocument/2006/relationships/hyperlink" Target="mailto:jeremydpace@gmail.com" TargetMode="External"/><Relationship Id="rId12" Type="http://schemas.openxmlformats.org/officeDocument/2006/relationships/hyperlink" Target="mailto:waynejay@gmail.com" TargetMode="External"/><Relationship Id="rId2" Type="http://schemas.openxmlformats.org/officeDocument/2006/relationships/hyperlink" Target="mailto:CristiAnaCrisFelipe@gmail.com" TargetMode="External"/><Relationship Id="rId16" Type="http://schemas.openxmlformats.org/officeDocument/2006/relationships/hyperlink" Target="mailto:jhandlerwriter@gmail.com" TargetMode="External"/><Relationship Id="rId1" Type="http://schemas.openxmlformats.org/officeDocument/2006/relationships/slideLayout" Target="../slideLayouts/slideLayout6.xml"/><Relationship Id="rId6" Type="http://schemas.openxmlformats.org/officeDocument/2006/relationships/hyperlink" Target="mailto:actorjjduffy@gmail.com" TargetMode="External"/><Relationship Id="rId11" Type="http://schemas.openxmlformats.org/officeDocument/2006/relationships/hyperlink" Target="mailto:Sophia.lapaglia@gmail.com" TargetMode="External"/><Relationship Id="rId5" Type="http://schemas.openxmlformats.org/officeDocument/2006/relationships/hyperlink" Target="mailto:joefilipponeactor@gmail.com" TargetMode="External"/><Relationship Id="rId15" Type="http://schemas.openxmlformats.org/officeDocument/2006/relationships/hyperlink" Target="mailto:dale@damngoodman.com" TargetMode="External"/><Relationship Id="rId10" Type="http://schemas.openxmlformats.org/officeDocument/2006/relationships/hyperlink" Target="mailto:Tristan.Cunningham1@gmail.com" TargetMode="External"/><Relationship Id="rId4" Type="http://schemas.openxmlformats.org/officeDocument/2006/relationships/hyperlink" Target="mailto:modelashna@gmail.com" TargetMode="External"/><Relationship Id="rId9" Type="http://schemas.openxmlformats.org/officeDocument/2006/relationships/hyperlink" Target="mailto:rroth24@yahoo.com" TargetMode="External"/><Relationship Id="rId14" Type="http://schemas.openxmlformats.org/officeDocument/2006/relationships/hyperlink" Target="mailto:1sharivasseghi@gmail.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7.jpg"/><Relationship Id="rId7" Type="http://schemas.openxmlformats.org/officeDocument/2006/relationships/image" Target="../media/image61.png"/><Relationship Id="rId2" Type="http://schemas.openxmlformats.org/officeDocument/2006/relationships/image" Target="../media/image56.jpg"/><Relationship Id="rId1" Type="http://schemas.openxmlformats.org/officeDocument/2006/relationships/slideLayout" Target="../slideLayouts/slideLayout6.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16.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7.jpg"/><Relationship Id="rId2" Type="http://schemas.openxmlformats.org/officeDocument/2006/relationships/image" Target="../media/image62.jp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image" Target="../media/image73.jpg"/><Relationship Id="rId2" Type="http://schemas.openxmlformats.org/officeDocument/2006/relationships/image" Target="../media/image68.jpg"/><Relationship Id="rId1" Type="http://schemas.openxmlformats.org/officeDocument/2006/relationships/slideLayout" Target="../slideLayouts/slideLayout6.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en.wikipedia.org/wiki/File:Laptop_icon.svg" TargetMode="External"/><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3.webp"/><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6.xml"/><Relationship Id="rId4" Type="http://schemas.openxmlformats.org/officeDocument/2006/relationships/image" Target="../media/image38.JPG"/></Relationships>
</file>

<file path=ppt/slides/_rels/slide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16.xml"/><Relationship Id="rId4"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hidden="1">
            <a:extLst>
              <a:ext uri="{FF2B5EF4-FFF2-40B4-BE49-F238E27FC236}">
                <a16:creationId xmlns:a16="http://schemas.microsoft.com/office/drawing/2014/main" id="{4687E148-D428-4B93-8740-4F7B5CFEF756}"/>
              </a:ext>
            </a:extLst>
          </p:cNvPr>
          <p:cNvSpPr>
            <a:spLocks noGrp="1"/>
          </p:cNvSpPr>
          <p:nvPr>
            <p:ph type="title"/>
          </p:nvPr>
        </p:nvSpPr>
        <p:spPr/>
        <p:txBody>
          <a:bodyPr/>
          <a:lstStyle/>
          <a:p>
            <a:r>
              <a:rPr lang="en-US" dirty="0"/>
              <a:t>Intro</a:t>
            </a:r>
            <a:r>
              <a:rPr lang="en-US" baseline="0" dirty="0"/>
              <a:t> slide 1</a:t>
            </a:r>
            <a:endParaRPr lang="en-US" dirty="0"/>
          </a:p>
        </p:txBody>
      </p:sp>
      <p:pic>
        <p:nvPicPr>
          <p:cNvPr id="34" name="Picture Placeholder 33">
            <a:extLst>
              <a:ext uri="{FF2B5EF4-FFF2-40B4-BE49-F238E27FC236}">
                <a16:creationId xmlns:a16="http://schemas.microsoft.com/office/drawing/2014/main" id="{21C3FB81-F6A0-4734-8628-E6A41805508F}"/>
              </a:ext>
              <a:ext uri="{C183D7F6-B498-43B3-948B-1728B52AA6E4}">
                <adec:decorative xmlns:adec="http://schemas.microsoft.com/office/drawing/2017/decorative" val="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160" b="160"/>
          <a:stretch>
            <a:fillRect/>
          </a:stretch>
        </p:blipFill>
        <p:spPr>
          <a:prstGeom prst="rect">
            <a:avLst/>
          </a:prstGeom>
        </p:spPr>
      </p:pic>
      <p:pic>
        <p:nvPicPr>
          <p:cNvPr id="35" name="Picture Placeholder 34">
            <a:extLst>
              <a:ext uri="{FF2B5EF4-FFF2-40B4-BE49-F238E27FC236}">
                <a16:creationId xmlns:a16="http://schemas.microsoft.com/office/drawing/2014/main" id="{E218D128-4F27-460A-A49D-1AF4F1D813E5}"/>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t="61" b="61"/>
          <a:stretch>
            <a:fillRect/>
          </a:stretch>
        </p:blipFill>
        <p:spPr>
          <a:xfrm>
            <a:off x="3719514" y="3238500"/>
            <a:ext cx="3595686" cy="3124200"/>
          </a:xfrm>
          <a:prstGeom prst="rect">
            <a:avLst/>
          </a:prstGeom>
        </p:spPr>
      </p:pic>
      <p:pic>
        <p:nvPicPr>
          <p:cNvPr id="36" name="Picture Placeholder 35">
            <a:extLst>
              <a:ext uri="{FF2B5EF4-FFF2-40B4-BE49-F238E27FC236}">
                <a16:creationId xmlns:a16="http://schemas.microsoft.com/office/drawing/2014/main" id="{DD88A0DF-D0B9-45B6-9D9D-56FEF09A9534}"/>
              </a:ext>
              <a:ext uri="{C183D7F6-B498-43B3-948B-1728B52AA6E4}">
                <adec:decorative xmlns:adec="http://schemas.microsoft.com/office/drawing/2017/decorative" val="1"/>
              </a:ext>
            </a:extLst>
          </p:cNvPr>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t="61" b="61"/>
          <a:stretch>
            <a:fillRect/>
          </a:stretch>
        </p:blipFill>
        <p:spPr>
          <a:prstGeom prst="rect">
            <a:avLst/>
          </a:prstGeom>
        </p:spPr>
      </p:pic>
      <p:pic>
        <p:nvPicPr>
          <p:cNvPr id="37" name="Picture Placeholder 36">
            <a:extLst>
              <a:ext uri="{FF2B5EF4-FFF2-40B4-BE49-F238E27FC236}">
                <a16:creationId xmlns:a16="http://schemas.microsoft.com/office/drawing/2014/main" id="{3356924B-1B93-41A0-8782-CDCF4E662B54}"/>
              </a:ext>
              <a:ext uri="{C183D7F6-B498-43B3-948B-1728B52AA6E4}">
                <adec:decorative xmlns:adec="http://schemas.microsoft.com/office/drawing/2017/decorative" val="1"/>
              </a:ext>
            </a:extLst>
          </p:cNvPr>
          <p:cNvPicPr>
            <a:picLocks noGrp="1" noChangeAspect="1"/>
          </p:cNvPicPr>
          <p:nvPr>
            <p:ph type="pic" sz="quarter" idx="11"/>
          </p:nvPr>
        </p:nvPicPr>
        <p:blipFill>
          <a:blip r:embed="rId5" cstate="email">
            <a:extLst>
              <a:ext uri="{28A0092B-C50C-407E-A947-70E740481C1C}">
                <a14:useLocalDpi xmlns:a14="http://schemas.microsoft.com/office/drawing/2010/main"/>
              </a:ext>
            </a:extLst>
          </a:blip>
          <a:srcRect t="63" b="63"/>
          <a:stretch>
            <a:fillRect/>
          </a:stretch>
        </p:blipFill>
        <p:spPr>
          <a:prstGeom prst="rect">
            <a:avLst/>
          </a:prstGeom>
        </p:spPr>
      </p:pic>
      <p:sp>
        <p:nvSpPr>
          <p:cNvPr id="28" name="Speech Bubble: Oval 27">
            <a:extLst>
              <a:ext uri="{FF2B5EF4-FFF2-40B4-BE49-F238E27FC236}">
                <a16:creationId xmlns:a16="http://schemas.microsoft.com/office/drawing/2014/main" id="{9DD73185-187C-42CA-985D-FCC1A412FA62}"/>
              </a:ext>
            </a:extLst>
          </p:cNvPr>
          <p:cNvSpPr/>
          <p:nvPr/>
        </p:nvSpPr>
        <p:spPr>
          <a:xfrm>
            <a:off x="2626672" y="3451352"/>
            <a:ext cx="2504270" cy="1243909"/>
          </a:xfrm>
          <a:prstGeom prst="wedgeEllipseCallout">
            <a:avLst>
              <a:gd name="adj1" fmla="val -40772"/>
              <a:gd name="adj2" fmla="val 57294"/>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What is that?</a:t>
            </a:r>
          </a:p>
        </p:txBody>
      </p:sp>
      <p:sp>
        <p:nvSpPr>
          <p:cNvPr id="39" name="Speech Bubble: Rectangle with Corners Rounded 38">
            <a:extLst>
              <a:ext uri="{FF2B5EF4-FFF2-40B4-BE49-F238E27FC236}">
                <a16:creationId xmlns:a16="http://schemas.microsoft.com/office/drawing/2014/main" id="{AD14B5AF-28AB-4E97-A2C9-9EE8629885B1}"/>
              </a:ext>
            </a:extLst>
          </p:cNvPr>
          <p:cNvSpPr/>
          <p:nvPr/>
        </p:nvSpPr>
        <p:spPr>
          <a:xfrm>
            <a:off x="4739623" y="428351"/>
            <a:ext cx="2227200" cy="1103586"/>
          </a:xfrm>
          <a:prstGeom prst="wedgeRoundRectCallout">
            <a:avLst>
              <a:gd name="adj1" fmla="val -63771"/>
              <a:gd name="adj2" fmla="val 28214"/>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Hey!</a:t>
            </a:r>
          </a:p>
          <a:p>
            <a:pPr algn="ctr"/>
            <a:r>
              <a:rPr lang="en-US" dirty="0">
                <a:solidFill>
                  <a:schemeClr val="tx1"/>
                </a:solidFill>
                <a:latin typeface="+mj-lt"/>
              </a:rPr>
              <a:t>Welcome to </a:t>
            </a:r>
            <a:r>
              <a:rPr lang="en-US" b="1" dirty="0">
                <a:solidFill>
                  <a:schemeClr val="tx1"/>
                </a:solidFill>
                <a:latin typeface="+mj-lt"/>
              </a:rPr>
              <a:t>Voices on Paper</a:t>
            </a:r>
            <a:r>
              <a:rPr lang="en-US" dirty="0">
                <a:solidFill>
                  <a:schemeClr val="tx1"/>
                </a:solidFill>
                <a:latin typeface="+mj-lt"/>
              </a:rPr>
              <a:t>.</a:t>
            </a:r>
          </a:p>
        </p:txBody>
      </p:sp>
      <p:sp>
        <p:nvSpPr>
          <p:cNvPr id="6" name="Rectangle 5">
            <a:extLst>
              <a:ext uri="{FF2B5EF4-FFF2-40B4-BE49-F238E27FC236}">
                <a16:creationId xmlns:a16="http://schemas.microsoft.com/office/drawing/2014/main" id="{5A1D53DE-F4F6-4816-BB43-5038DEA4DC44}"/>
              </a:ext>
              <a:ext uri="{C183D7F6-B498-43B3-948B-1728B52AA6E4}">
                <adec:decorative xmlns:adec="http://schemas.microsoft.com/office/drawing/2017/decorative" val="1"/>
              </a:ext>
            </a:extLst>
          </p:cNvPr>
          <p:cNvSpPr/>
          <p:nvPr/>
        </p:nvSpPr>
        <p:spPr>
          <a:xfrm>
            <a:off x="0" y="2658951"/>
            <a:ext cx="2141951" cy="449321"/>
          </a:xfrm>
          <a:prstGeom prst="rect">
            <a:avLst/>
          </a:prstGeom>
          <a:solidFill>
            <a:schemeClr val="bg2"/>
          </a:solidFill>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5" name="Picture 4" descr="boy in maroon hoodie">
            <a:extLst>
              <a:ext uri="{FF2B5EF4-FFF2-40B4-BE49-F238E27FC236}">
                <a16:creationId xmlns:a16="http://schemas.microsoft.com/office/drawing/2014/main" id="{3D1FF837-8452-4444-B07A-33D3A19B4C3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95441" y="168610"/>
            <a:ext cx="2405218" cy="2939662"/>
          </a:xfrm>
          <a:prstGeom prst="rect">
            <a:avLst/>
          </a:prstGeom>
        </p:spPr>
      </p:pic>
      <p:pic>
        <p:nvPicPr>
          <p:cNvPr id="3" name="Picture 2">
            <a:extLst>
              <a:ext uri="{FF2B5EF4-FFF2-40B4-BE49-F238E27FC236}">
                <a16:creationId xmlns:a16="http://schemas.microsoft.com/office/drawing/2014/main" id="{2594DE28-FB05-4EB9-BC48-1F2E3EDD541B}"/>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273211" y="1246887"/>
            <a:ext cx="2601479" cy="1994952"/>
          </a:xfrm>
          <a:prstGeom prst="rect">
            <a:avLst/>
          </a:prstGeom>
        </p:spPr>
      </p:pic>
      <p:sp>
        <p:nvSpPr>
          <p:cNvPr id="25" name="Speech Bubble: Rectangle with Corners Rounded 24">
            <a:extLst>
              <a:ext uri="{FF2B5EF4-FFF2-40B4-BE49-F238E27FC236}">
                <a16:creationId xmlns:a16="http://schemas.microsoft.com/office/drawing/2014/main" id="{1AE2E848-7F08-414A-9AE3-EE805BA4D896}"/>
              </a:ext>
            </a:extLst>
          </p:cNvPr>
          <p:cNvSpPr/>
          <p:nvPr/>
        </p:nvSpPr>
        <p:spPr>
          <a:xfrm>
            <a:off x="4942840" y="6946303"/>
            <a:ext cx="2132790" cy="2226545"/>
          </a:xfrm>
          <a:prstGeom prst="wedgeRoundRectCallout">
            <a:avLst>
              <a:gd name="adj1" fmla="val -65945"/>
              <a:gd name="adj2" fmla="val -13995"/>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We help writers polish their dialogue and stories with actionable feedback from script doctors.</a:t>
            </a:r>
          </a:p>
        </p:txBody>
      </p:sp>
      <p:pic>
        <p:nvPicPr>
          <p:cNvPr id="42" name="Picture 41" descr="person folding his arms">
            <a:extLst>
              <a:ext uri="{FF2B5EF4-FFF2-40B4-BE49-F238E27FC236}">
                <a16:creationId xmlns:a16="http://schemas.microsoft.com/office/drawing/2014/main" id="{BF565F7F-8098-4D7B-B0E5-8A33B4E9D74E}"/>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flipH="1">
            <a:off x="2328268" y="6552353"/>
            <a:ext cx="2658661" cy="3046219"/>
          </a:xfrm>
          <a:prstGeom prst="rect">
            <a:avLst/>
          </a:prstGeom>
        </p:spPr>
      </p:pic>
      <p:pic>
        <p:nvPicPr>
          <p:cNvPr id="44" name="Picture 43" descr="girl in blue top">
            <a:extLst>
              <a:ext uri="{FF2B5EF4-FFF2-40B4-BE49-F238E27FC236}">
                <a16:creationId xmlns:a16="http://schemas.microsoft.com/office/drawing/2014/main" id="{0BC544BC-437D-4351-AB65-27EB1F9B570F}"/>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305349" y="6946303"/>
            <a:ext cx="2282323" cy="2652269"/>
          </a:xfrm>
          <a:prstGeom prst="rect">
            <a:avLst/>
          </a:prstGeom>
        </p:spPr>
      </p:pic>
      <p:pic>
        <p:nvPicPr>
          <p:cNvPr id="46" name="Picture 45" descr="close up of comic graphic face">
            <a:extLst>
              <a:ext uri="{FF2B5EF4-FFF2-40B4-BE49-F238E27FC236}">
                <a16:creationId xmlns:a16="http://schemas.microsoft.com/office/drawing/2014/main" id="{D688919D-18F4-4D2E-AF33-CF3D6135B12D}"/>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523805" y="3455622"/>
            <a:ext cx="1791395" cy="2907078"/>
          </a:xfrm>
          <a:prstGeom prst="rect">
            <a:avLst/>
          </a:prstGeom>
        </p:spPr>
      </p:pic>
      <p:sp>
        <p:nvSpPr>
          <p:cNvPr id="48" name="Speech Bubble: Rectangle with Corners Rounded 47">
            <a:extLst>
              <a:ext uri="{FF2B5EF4-FFF2-40B4-BE49-F238E27FC236}">
                <a16:creationId xmlns:a16="http://schemas.microsoft.com/office/drawing/2014/main" id="{C87D20A3-5C29-4B62-A823-80E92BF27098}"/>
              </a:ext>
            </a:extLst>
          </p:cNvPr>
          <p:cNvSpPr/>
          <p:nvPr/>
        </p:nvSpPr>
        <p:spPr>
          <a:xfrm>
            <a:off x="4052667" y="5120612"/>
            <a:ext cx="1504012" cy="1000891"/>
          </a:xfrm>
          <a:prstGeom prst="wedgeRoundRectCallout">
            <a:avLst>
              <a:gd name="adj1" fmla="val 70671"/>
              <a:gd name="adj2" fmla="val 2885"/>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It’s a Table Read group.</a:t>
            </a:r>
            <a:endParaRPr lang="en-US" dirty="0">
              <a:solidFill>
                <a:schemeClr val="tx2"/>
              </a:solidFill>
              <a:latin typeface="+mj-lt"/>
            </a:endParaRPr>
          </a:p>
        </p:txBody>
      </p:sp>
      <p:pic>
        <p:nvPicPr>
          <p:cNvPr id="50" name="Picture 49">
            <a:extLst>
              <a:ext uri="{FF2B5EF4-FFF2-40B4-BE49-F238E27FC236}">
                <a16:creationId xmlns:a16="http://schemas.microsoft.com/office/drawing/2014/main" id="{34377D76-80F6-4791-9D40-7AC96C1E7F3B}"/>
              </a:ext>
              <a:ext uri="{C183D7F6-B498-43B3-948B-1728B52AA6E4}">
                <adec:decorative xmlns:adec="http://schemas.microsoft.com/office/drawing/2017/decorative" val="1"/>
              </a:ext>
            </a:extLst>
          </p:cNvPr>
          <p:cNvPicPr>
            <a:picLocks noChangeAspect="1"/>
          </p:cNvPicPr>
          <p:nvPr/>
        </p:nvPicPr>
        <p:blipFill rotWithShape="1">
          <a:blip r:embed="rId12" cstate="email">
            <a:extLst>
              <a:ext uri="{28A0092B-C50C-407E-A947-70E740481C1C}">
                <a14:useLocalDpi xmlns:a14="http://schemas.microsoft.com/office/drawing/2010/main"/>
              </a:ext>
              <a:ext uri="{837473B0-CC2E-450A-ABE3-18F120FF3D39}">
                <a1611:picAttrSrcUrl xmlns:a1611="http://schemas.microsoft.com/office/drawing/2016/11/main" r:id="rId8"/>
              </a:ext>
            </a:extLst>
          </a:blip>
          <a:srcRect b="24325"/>
          <a:stretch/>
        </p:blipFill>
        <p:spPr>
          <a:xfrm>
            <a:off x="933329" y="7952861"/>
            <a:ext cx="2945478" cy="1709300"/>
          </a:xfrm>
          <a:prstGeom prst="rect">
            <a:avLst/>
          </a:prstGeom>
        </p:spPr>
      </p:pic>
      <p:pic>
        <p:nvPicPr>
          <p:cNvPr id="65" name="Picture 64">
            <a:extLst>
              <a:ext uri="{FF2B5EF4-FFF2-40B4-BE49-F238E27FC236}">
                <a16:creationId xmlns:a16="http://schemas.microsoft.com/office/drawing/2014/main" id="{140C77BC-FD9E-46CA-A0B6-41DA19EFCB23}"/>
              </a:ext>
              <a:ext uri="{C183D7F6-B498-43B3-948B-1728B52AA6E4}">
                <adec:decorative xmlns:adec="http://schemas.microsoft.com/office/drawing/2017/decorative" val="1"/>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l="-36"/>
          <a:stretch/>
        </p:blipFill>
        <p:spPr>
          <a:xfrm>
            <a:off x="413085" y="1606058"/>
            <a:ext cx="1265920" cy="832342"/>
          </a:xfrm>
          <a:prstGeom prst="rect">
            <a:avLst/>
          </a:prstGeom>
        </p:spPr>
      </p:pic>
      <p:pic>
        <p:nvPicPr>
          <p:cNvPr id="67" name="Picture 66">
            <a:extLst>
              <a:ext uri="{FF2B5EF4-FFF2-40B4-BE49-F238E27FC236}">
                <a16:creationId xmlns:a16="http://schemas.microsoft.com/office/drawing/2014/main" id="{8991F850-88AC-4AF2-BA63-CC3C2A22DE64}"/>
              </a:ext>
              <a:ext uri="{C183D7F6-B498-43B3-948B-1728B52AA6E4}">
                <adec:decorative xmlns:adec="http://schemas.microsoft.com/office/drawing/2017/decorative" val="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l="-36"/>
          <a:stretch/>
        </p:blipFill>
        <p:spPr>
          <a:xfrm>
            <a:off x="1717040" y="8358398"/>
            <a:ext cx="1427480" cy="948162"/>
          </a:xfrm>
          <a:prstGeom prst="rect">
            <a:avLst/>
          </a:prstGeom>
        </p:spPr>
      </p:pic>
      <p:pic>
        <p:nvPicPr>
          <p:cNvPr id="21" name="Picture 20" descr="close up of comic graphic face">
            <a:extLst>
              <a:ext uri="{FF2B5EF4-FFF2-40B4-BE49-F238E27FC236}">
                <a16:creationId xmlns:a16="http://schemas.microsoft.com/office/drawing/2014/main" id="{C1AF99B2-A8E6-4E54-8855-051D9C275488}"/>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85679" y="3577575"/>
            <a:ext cx="1913708" cy="2482441"/>
          </a:xfrm>
          <a:prstGeom prst="rect">
            <a:avLst/>
          </a:prstGeom>
        </p:spPr>
      </p:pic>
      <p:pic>
        <p:nvPicPr>
          <p:cNvPr id="4" name="Picture 3">
            <a:extLst>
              <a:ext uri="{FF2B5EF4-FFF2-40B4-BE49-F238E27FC236}">
                <a16:creationId xmlns:a16="http://schemas.microsoft.com/office/drawing/2014/main" id="{6CBAED9C-2829-45D3-B51A-DE9AFB7DD87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360" y="10491"/>
            <a:ext cx="2481336" cy="1122096"/>
          </a:xfrm>
          <a:prstGeom prst="rect">
            <a:avLst/>
          </a:prstGeom>
        </p:spPr>
      </p:pic>
    </p:spTree>
    <p:extLst>
      <p:ext uri="{BB962C8B-B14F-4D97-AF65-F5344CB8AC3E}">
        <p14:creationId xmlns:p14="http://schemas.microsoft.com/office/powerpoint/2010/main" val="3302669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D36783-87B6-4348-A5FC-D70C3891BB20}"/>
              </a:ext>
            </a:extLst>
          </p:cNvPr>
          <p:cNvSpPr>
            <a:spLocks noGrp="1"/>
          </p:cNvSpPr>
          <p:nvPr>
            <p:ph type="title"/>
          </p:nvPr>
        </p:nvSpPr>
        <p:spPr/>
        <p:txBody>
          <a:bodyPr/>
          <a:lstStyle/>
          <a:p>
            <a:r>
              <a:rPr lang="en-US" dirty="0"/>
              <a:t>People slide 7</a:t>
            </a:r>
          </a:p>
        </p:txBody>
      </p:sp>
      <p:pic>
        <p:nvPicPr>
          <p:cNvPr id="5" name="Picture 4">
            <a:extLst>
              <a:ext uri="{FF2B5EF4-FFF2-40B4-BE49-F238E27FC236}">
                <a16:creationId xmlns:a16="http://schemas.microsoft.com/office/drawing/2014/main" id="{20A7605A-9B93-452F-94CA-758543FF4CD7}"/>
              </a:ext>
            </a:extLst>
          </p:cNvPr>
          <p:cNvPicPr>
            <a:picLocks noChangeAspect="1"/>
          </p:cNvPicPr>
          <p:nvPr/>
        </p:nvPicPr>
        <p:blipFill rotWithShape="1">
          <a:blip r:embed="rId2">
            <a:extLst>
              <a:ext uri="{28A0092B-C50C-407E-A947-70E740481C1C}">
                <a14:useLocalDpi xmlns:a14="http://schemas.microsoft.com/office/drawing/2010/main" val="0"/>
              </a:ext>
            </a:extLst>
          </a:blip>
          <a:srcRect t="1" r="286" b="168"/>
          <a:stretch/>
        </p:blipFill>
        <p:spPr>
          <a:xfrm>
            <a:off x="4791728" y="-10370"/>
            <a:ext cx="2538526" cy="3176942"/>
          </a:xfrm>
          <a:prstGeom prst="rect">
            <a:avLst/>
          </a:prstGeom>
        </p:spPr>
      </p:pic>
      <p:sp>
        <p:nvSpPr>
          <p:cNvPr id="6" name="TextBox 5">
            <a:extLst>
              <a:ext uri="{FF2B5EF4-FFF2-40B4-BE49-F238E27FC236}">
                <a16:creationId xmlns:a16="http://schemas.microsoft.com/office/drawing/2014/main" id="{6BA695A0-95F1-4A43-B4D7-5E6431D08132}"/>
              </a:ext>
            </a:extLst>
          </p:cNvPr>
          <p:cNvSpPr txBox="1"/>
          <p:nvPr/>
        </p:nvSpPr>
        <p:spPr>
          <a:xfrm>
            <a:off x="4806781" y="3065833"/>
            <a:ext cx="2508420" cy="938719"/>
          </a:xfrm>
          <a:prstGeom prst="rect">
            <a:avLst/>
          </a:prstGeom>
          <a:noFill/>
        </p:spPr>
        <p:txBody>
          <a:bodyPr wrap="square" rtlCol="0">
            <a:spAutoFit/>
          </a:bodyPr>
          <a:lstStyle/>
          <a:p>
            <a:pPr algn="r"/>
            <a:r>
              <a:rPr lang="en-US" sz="3300" dirty="0">
                <a:solidFill>
                  <a:srgbClr val="FF0000"/>
                </a:solidFill>
                <a:latin typeface="Baskerville Old Face" panose="02020602080505020303" pitchFamily="18" charset="0"/>
              </a:rPr>
              <a:t>DEIDRA</a:t>
            </a:r>
          </a:p>
          <a:p>
            <a:pPr algn="r"/>
            <a:r>
              <a:rPr lang="en-US" sz="2200" dirty="0">
                <a:solidFill>
                  <a:srgbClr val="FF0000"/>
                </a:solidFill>
                <a:latin typeface="Baskerville Old Face" panose="02020602080505020303" pitchFamily="18" charset="0"/>
              </a:rPr>
              <a:t>Actress/Filmmaker </a:t>
            </a:r>
          </a:p>
        </p:txBody>
      </p:sp>
      <p:sp>
        <p:nvSpPr>
          <p:cNvPr id="8" name="TextBox 7">
            <a:extLst>
              <a:ext uri="{FF2B5EF4-FFF2-40B4-BE49-F238E27FC236}">
                <a16:creationId xmlns:a16="http://schemas.microsoft.com/office/drawing/2014/main" id="{844A311B-6302-41A9-8D79-F25FBBCAC06A}"/>
              </a:ext>
            </a:extLst>
          </p:cNvPr>
          <p:cNvSpPr txBox="1"/>
          <p:nvPr/>
        </p:nvSpPr>
        <p:spPr>
          <a:xfrm>
            <a:off x="4810596" y="3968431"/>
            <a:ext cx="2510701" cy="5324535"/>
          </a:xfrm>
          <a:prstGeom prst="rect">
            <a:avLst/>
          </a:prstGeom>
          <a:noFill/>
        </p:spPr>
        <p:txBody>
          <a:bodyPr wrap="square" rtlCol="0">
            <a:spAutoFit/>
          </a:bodyPr>
          <a:lstStyle/>
          <a:p>
            <a:pPr algn="r"/>
            <a:r>
              <a:rPr lang="en-US" sz="2000" b="0" i="0" dirty="0">
                <a:solidFill>
                  <a:srgbClr val="222222"/>
                </a:solidFill>
                <a:effectLst/>
                <a:latin typeface="Baskerville Old Face" panose="02020602080505020303" pitchFamily="18" charset="0"/>
              </a:rPr>
              <a:t>Originally from Toledo, Ohio, </a:t>
            </a:r>
            <a:r>
              <a:rPr lang="en-US" sz="2000" b="1" i="0" dirty="0">
                <a:solidFill>
                  <a:srgbClr val="222222"/>
                </a:solidFill>
                <a:effectLst/>
                <a:latin typeface="Baskerville Old Face" panose="02020602080505020303" pitchFamily="18" charset="0"/>
              </a:rPr>
              <a:t>Deidra Kathleen</a:t>
            </a:r>
            <a:r>
              <a:rPr lang="en-US" sz="2000" b="0" i="0" dirty="0">
                <a:solidFill>
                  <a:srgbClr val="222222"/>
                </a:solidFill>
                <a:effectLst/>
                <a:latin typeface="Baskerville Old Face" panose="02020602080505020303" pitchFamily="18" charset="0"/>
              </a:rPr>
              <a:t> has earned degrees in film and theatre, and graduated from Second City - Hollywood's improv conservatory. She’s a stand-up comedian, has earned awards for film and acting, and even got a chance to work with her childhood idol, A.J. McLean. She adores theatre, fantasy, sci-fi, and improv.</a:t>
            </a:r>
            <a:endParaRPr lang="en-US" sz="2000" b="1" i="0" dirty="0">
              <a:solidFill>
                <a:srgbClr val="000000"/>
              </a:solidFill>
              <a:effectLst/>
              <a:latin typeface="Baskerville Old Face" panose="02020602080505020303" pitchFamily="18" charset="0"/>
            </a:endParaRPr>
          </a:p>
        </p:txBody>
      </p:sp>
      <p:sp>
        <p:nvSpPr>
          <p:cNvPr id="3" name="TextBox 2">
            <a:extLst>
              <a:ext uri="{FF2B5EF4-FFF2-40B4-BE49-F238E27FC236}">
                <a16:creationId xmlns:a16="http://schemas.microsoft.com/office/drawing/2014/main" id="{0EAE2EAA-EBC2-4F6F-A12C-501A0B0C0EB6}"/>
              </a:ext>
            </a:extLst>
          </p:cNvPr>
          <p:cNvSpPr txBox="1"/>
          <p:nvPr/>
        </p:nvSpPr>
        <p:spPr>
          <a:xfrm>
            <a:off x="0" y="4018557"/>
            <a:ext cx="2508421" cy="5324535"/>
          </a:xfrm>
          <a:prstGeom prst="rect">
            <a:avLst/>
          </a:prstGeom>
          <a:noFill/>
        </p:spPr>
        <p:txBody>
          <a:bodyPr wrap="square" rtlCol="0">
            <a:spAutoFit/>
          </a:bodyPr>
          <a:lstStyle/>
          <a:p>
            <a:r>
              <a:rPr lang="en-US" sz="2000" b="1" i="0" dirty="0">
                <a:solidFill>
                  <a:srgbClr val="222222"/>
                </a:solidFill>
                <a:effectLst/>
                <a:latin typeface="Baskerville Old Face" panose="02020602080505020303" pitchFamily="18" charset="0"/>
              </a:rPr>
              <a:t>JJ Duffy </a:t>
            </a:r>
            <a:r>
              <a:rPr lang="en-US" sz="2000" b="0" i="0" dirty="0">
                <a:solidFill>
                  <a:srgbClr val="222222"/>
                </a:solidFill>
                <a:effectLst/>
                <a:latin typeface="Baskerville Old Face" panose="02020602080505020303" pitchFamily="18" charset="0"/>
              </a:rPr>
              <a:t>is an LA based writer, actor, and gay dad who loves helping you find more comedy in your script, talk about characters, and figure out pacing in his upbeat encouraging way.</a:t>
            </a:r>
          </a:p>
          <a:p>
            <a:r>
              <a:rPr lang="en-US" sz="2000" b="0" i="0" dirty="0">
                <a:solidFill>
                  <a:srgbClr val="222222"/>
                </a:solidFill>
                <a:effectLst/>
                <a:latin typeface="Baskerville Old Face" panose="02020602080505020303" pitchFamily="18" charset="0"/>
              </a:rPr>
              <a:t>He’s written hundreds of sketches, shorts, commercials, and feature length scripts, and is the head writer, creator and star of Gym Shorts Comedy on Amazon.</a:t>
            </a:r>
            <a:endParaRPr lang="en-US" sz="2000" dirty="0">
              <a:latin typeface="Baskerville Old Face" panose="02020602080505020303" pitchFamily="18" charset="0"/>
            </a:endParaRPr>
          </a:p>
        </p:txBody>
      </p:sp>
      <p:pic>
        <p:nvPicPr>
          <p:cNvPr id="9" name="Picture 8">
            <a:extLst>
              <a:ext uri="{FF2B5EF4-FFF2-40B4-BE49-F238E27FC236}">
                <a16:creationId xmlns:a16="http://schemas.microsoft.com/office/drawing/2014/main" id="{D1200804-71EC-454E-9D69-3940B03EE2BB}"/>
              </a:ext>
            </a:extLst>
          </p:cNvPr>
          <p:cNvPicPr>
            <a:picLocks noChangeAspect="1"/>
          </p:cNvPicPr>
          <p:nvPr/>
        </p:nvPicPr>
        <p:blipFill rotWithShape="1">
          <a:blip r:embed="rId3">
            <a:extLst>
              <a:ext uri="{28A0092B-C50C-407E-A947-70E740481C1C}">
                <a14:useLocalDpi xmlns:a14="http://schemas.microsoft.com/office/drawing/2010/main" val="0"/>
              </a:ext>
            </a:extLst>
          </a:blip>
          <a:srcRect r="13345" b="3232"/>
          <a:stretch/>
        </p:blipFill>
        <p:spPr>
          <a:xfrm>
            <a:off x="-37097" y="-9225"/>
            <a:ext cx="2394200" cy="3176255"/>
          </a:xfrm>
          <a:prstGeom prst="rect">
            <a:avLst/>
          </a:prstGeom>
        </p:spPr>
      </p:pic>
      <p:sp>
        <p:nvSpPr>
          <p:cNvPr id="10" name="TextBox 9">
            <a:extLst>
              <a:ext uri="{FF2B5EF4-FFF2-40B4-BE49-F238E27FC236}">
                <a16:creationId xmlns:a16="http://schemas.microsoft.com/office/drawing/2014/main" id="{E98CD797-1329-4F85-8454-AF51B5F11CD7}"/>
              </a:ext>
            </a:extLst>
          </p:cNvPr>
          <p:cNvSpPr txBox="1"/>
          <p:nvPr/>
        </p:nvSpPr>
        <p:spPr>
          <a:xfrm>
            <a:off x="-1" y="9231868"/>
            <a:ext cx="7315199" cy="369332"/>
          </a:xfrm>
          <a:prstGeom prst="rect">
            <a:avLst/>
          </a:prstGeom>
          <a:noFill/>
        </p:spPr>
        <p:txBody>
          <a:bodyPr wrap="square" rtlCol="0">
            <a:spAutoFit/>
          </a:bodyPr>
          <a:lstStyle/>
          <a:p>
            <a:pPr algn="r"/>
            <a:r>
              <a:rPr lang="en-US" b="1" dirty="0">
                <a:solidFill>
                  <a:srgbClr val="7030A0"/>
                </a:solidFill>
                <a:latin typeface="Baskerville Old Face" panose="02020602080505020303" pitchFamily="18" charset="0"/>
              </a:rPr>
              <a:t>Voices On Paper</a:t>
            </a:r>
          </a:p>
        </p:txBody>
      </p:sp>
      <p:sp>
        <p:nvSpPr>
          <p:cNvPr id="12" name="TextBox 11">
            <a:extLst>
              <a:ext uri="{FF2B5EF4-FFF2-40B4-BE49-F238E27FC236}">
                <a16:creationId xmlns:a16="http://schemas.microsoft.com/office/drawing/2014/main" id="{963A2975-306C-42A0-B416-29064E00E118}"/>
              </a:ext>
            </a:extLst>
          </p:cNvPr>
          <p:cNvSpPr txBox="1"/>
          <p:nvPr/>
        </p:nvSpPr>
        <p:spPr>
          <a:xfrm>
            <a:off x="-1" y="3079838"/>
            <a:ext cx="2351667" cy="938719"/>
          </a:xfrm>
          <a:prstGeom prst="rect">
            <a:avLst/>
          </a:prstGeom>
          <a:noFill/>
        </p:spPr>
        <p:txBody>
          <a:bodyPr wrap="square" rtlCol="0">
            <a:spAutoFit/>
          </a:bodyPr>
          <a:lstStyle/>
          <a:p>
            <a:r>
              <a:rPr lang="en-US" sz="3300" dirty="0">
                <a:solidFill>
                  <a:srgbClr val="FF0000"/>
                </a:solidFill>
                <a:latin typeface="Baskerville Old Face" panose="02020602080505020303" pitchFamily="18" charset="0"/>
              </a:rPr>
              <a:t> J J</a:t>
            </a:r>
          </a:p>
          <a:p>
            <a:r>
              <a:rPr lang="en-US" sz="2200" dirty="0">
                <a:solidFill>
                  <a:srgbClr val="FF0000"/>
                </a:solidFill>
                <a:latin typeface="Baskerville Old Face" panose="02020602080505020303" pitchFamily="18" charset="0"/>
              </a:rPr>
              <a:t>Writer/Actor</a:t>
            </a:r>
          </a:p>
        </p:txBody>
      </p:sp>
      <p:sp>
        <p:nvSpPr>
          <p:cNvPr id="7" name="TextBox 6">
            <a:extLst>
              <a:ext uri="{FF2B5EF4-FFF2-40B4-BE49-F238E27FC236}">
                <a16:creationId xmlns:a16="http://schemas.microsoft.com/office/drawing/2014/main" id="{F802DC45-8912-4F86-955F-A78BCAC9EB26}"/>
              </a:ext>
            </a:extLst>
          </p:cNvPr>
          <p:cNvSpPr txBox="1"/>
          <p:nvPr/>
        </p:nvSpPr>
        <p:spPr>
          <a:xfrm>
            <a:off x="2351665" y="3081533"/>
            <a:ext cx="2449021" cy="938719"/>
          </a:xfrm>
          <a:prstGeom prst="rect">
            <a:avLst/>
          </a:prstGeom>
          <a:noFill/>
        </p:spPr>
        <p:txBody>
          <a:bodyPr wrap="square" rtlCol="0">
            <a:spAutoFit/>
          </a:bodyPr>
          <a:lstStyle/>
          <a:p>
            <a:pPr algn="ctr"/>
            <a:r>
              <a:rPr lang="en-US" sz="3300" dirty="0">
                <a:solidFill>
                  <a:srgbClr val="FF0000"/>
                </a:solidFill>
                <a:latin typeface="Baskerville Old Face" panose="02020602080505020303" pitchFamily="18" charset="0"/>
              </a:rPr>
              <a:t>SHARI</a:t>
            </a:r>
          </a:p>
          <a:p>
            <a:pPr algn="ctr"/>
            <a:r>
              <a:rPr lang="en-US" sz="2200" dirty="0">
                <a:solidFill>
                  <a:srgbClr val="FF0000"/>
                </a:solidFill>
                <a:latin typeface="Baskerville Old Face" panose="02020602080505020303" pitchFamily="18" charset="0"/>
              </a:rPr>
              <a:t>Writer/Actor</a:t>
            </a:r>
          </a:p>
        </p:txBody>
      </p:sp>
      <p:sp>
        <p:nvSpPr>
          <p:cNvPr id="4" name="TextBox 3">
            <a:extLst>
              <a:ext uri="{FF2B5EF4-FFF2-40B4-BE49-F238E27FC236}">
                <a16:creationId xmlns:a16="http://schemas.microsoft.com/office/drawing/2014/main" id="{7B2C35FC-9C24-4611-B07A-500AA795F50A}"/>
              </a:ext>
            </a:extLst>
          </p:cNvPr>
          <p:cNvSpPr txBox="1"/>
          <p:nvPr/>
        </p:nvSpPr>
        <p:spPr>
          <a:xfrm>
            <a:off x="2403391" y="3968431"/>
            <a:ext cx="2502326" cy="5632311"/>
          </a:xfrm>
          <a:prstGeom prst="rect">
            <a:avLst/>
          </a:prstGeom>
          <a:noFill/>
        </p:spPr>
        <p:txBody>
          <a:bodyPr wrap="square" rtlCol="0">
            <a:spAutoFit/>
          </a:bodyPr>
          <a:lstStyle/>
          <a:p>
            <a:pPr algn="ctr"/>
            <a:r>
              <a:rPr lang="en-US" sz="2000" b="1" dirty="0">
                <a:latin typeface="Baskerville Old Face" panose="02020602080505020303" pitchFamily="18" charset="0"/>
              </a:rPr>
              <a:t>Shari Vasseghi </a:t>
            </a:r>
            <a:r>
              <a:rPr lang="en-US" sz="2000" dirty="0">
                <a:latin typeface="Baskerville Old Face" panose="02020602080505020303" pitchFamily="18" charset="0"/>
              </a:rPr>
              <a:t>is an Iranian native with lots of jokes under her burqa from 10+ years of experience in Stand-up comedy. </a:t>
            </a:r>
          </a:p>
          <a:p>
            <a:pPr algn="ctr"/>
            <a:r>
              <a:rPr lang="en-US" sz="2000" dirty="0">
                <a:latin typeface="Baskerville Old Face" panose="02020602080505020303" pitchFamily="18" charset="0"/>
              </a:rPr>
              <a:t>A huge believer of being a light onto humanity through her writing, Shari’s comedies aim to inspire a better world.</a:t>
            </a:r>
          </a:p>
          <a:p>
            <a:pPr algn="ctr"/>
            <a:r>
              <a:rPr lang="en-US" sz="2000" dirty="0">
                <a:latin typeface="Baskerville Old Face" panose="02020602080505020303" pitchFamily="18" charset="0"/>
              </a:rPr>
              <a:t>She enjoys telling character driven stories with strong Persian-American female leads.</a:t>
            </a:r>
          </a:p>
          <a:p>
            <a:endParaRPr lang="en-US" sz="2000" dirty="0">
              <a:latin typeface="Baskerville Old Face" panose="02020602080505020303" pitchFamily="18" charset="0"/>
            </a:endParaRPr>
          </a:p>
        </p:txBody>
      </p:sp>
      <p:pic>
        <p:nvPicPr>
          <p:cNvPr id="17" name="Picture 16">
            <a:extLst>
              <a:ext uri="{FF2B5EF4-FFF2-40B4-BE49-F238E27FC236}">
                <a16:creationId xmlns:a16="http://schemas.microsoft.com/office/drawing/2014/main" id="{736AB702-4074-437D-8086-B88F3A144294}"/>
              </a:ext>
            </a:extLst>
          </p:cNvPr>
          <p:cNvPicPr>
            <a:picLocks noChangeAspect="1"/>
          </p:cNvPicPr>
          <p:nvPr/>
        </p:nvPicPr>
        <p:blipFill rotWithShape="1">
          <a:blip r:embed="rId4">
            <a:extLst>
              <a:ext uri="{28A0092B-C50C-407E-A947-70E740481C1C}">
                <a14:useLocalDpi xmlns:a14="http://schemas.microsoft.com/office/drawing/2010/main" val="0"/>
              </a:ext>
            </a:extLst>
          </a:blip>
          <a:srcRect t="3103" r="3889" b="11707"/>
          <a:stretch/>
        </p:blipFill>
        <p:spPr>
          <a:xfrm>
            <a:off x="2355479" y="-10828"/>
            <a:ext cx="2445206" cy="3176255"/>
          </a:xfrm>
          <a:prstGeom prst="rect">
            <a:avLst/>
          </a:prstGeom>
        </p:spPr>
      </p:pic>
    </p:spTree>
    <p:extLst>
      <p:ext uri="{BB962C8B-B14F-4D97-AF65-F5344CB8AC3E}">
        <p14:creationId xmlns:p14="http://schemas.microsoft.com/office/powerpoint/2010/main" val="166813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2AD077E-507B-4F45-B203-9D13DFF8C919}"/>
              </a:ext>
            </a:extLst>
          </p:cNvPr>
          <p:cNvSpPr>
            <a:spLocks noGrp="1"/>
          </p:cNvSpPr>
          <p:nvPr>
            <p:ph type="title"/>
          </p:nvPr>
        </p:nvSpPr>
        <p:spPr/>
        <p:txBody>
          <a:bodyPr/>
          <a:lstStyle/>
          <a:p>
            <a:r>
              <a:rPr lang="en-US" dirty="0"/>
              <a:t>People</a:t>
            </a:r>
            <a:r>
              <a:rPr lang="en-US" baseline="0" dirty="0"/>
              <a:t> slide 6</a:t>
            </a:r>
            <a:endParaRPr lang="en-US" dirty="0"/>
          </a:p>
        </p:txBody>
      </p:sp>
      <p:sp>
        <p:nvSpPr>
          <p:cNvPr id="8" name="TextBox 7">
            <a:extLst>
              <a:ext uri="{FF2B5EF4-FFF2-40B4-BE49-F238E27FC236}">
                <a16:creationId xmlns:a16="http://schemas.microsoft.com/office/drawing/2014/main" id="{96A53B38-F16B-43F6-8AB1-79A15C3FF879}"/>
              </a:ext>
            </a:extLst>
          </p:cNvPr>
          <p:cNvSpPr txBox="1"/>
          <p:nvPr/>
        </p:nvSpPr>
        <p:spPr>
          <a:xfrm>
            <a:off x="-1" y="9231868"/>
            <a:ext cx="7315199" cy="369332"/>
          </a:xfrm>
          <a:prstGeom prst="rect">
            <a:avLst/>
          </a:prstGeom>
          <a:noFill/>
        </p:spPr>
        <p:txBody>
          <a:bodyPr wrap="square" rtlCol="0">
            <a:spAutoFit/>
          </a:bodyPr>
          <a:lstStyle/>
          <a:p>
            <a:pPr algn="r"/>
            <a:r>
              <a:rPr lang="en-US" b="1" dirty="0">
                <a:solidFill>
                  <a:srgbClr val="7030A0"/>
                </a:solidFill>
                <a:latin typeface="Baskerville Old Face" panose="02020602080505020303" pitchFamily="18" charset="0"/>
              </a:rPr>
              <a:t>Voices On Paper</a:t>
            </a:r>
          </a:p>
        </p:txBody>
      </p:sp>
      <p:sp>
        <p:nvSpPr>
          <p:cNvPr id="3" name="TextBox 2">
            <a:extLst>
              <a:ext uri="{FF2B5EF4-FFF2-40B4-BE49-F238E27FC236}">
                <a16:creationId xmlns:a16="http://schemas.microsoft.com/office/drawing/2014/main" id="{A5242C7B-ECB4-4CD7-9F40-84F29AB9E78F}"/>
              </a:ext>
            </a:extLst>
          </p:cNvPr>
          <p:cNvSpPr txBox="1"/>
          <p:nvPr/>
        </p:nvSpPr>
        <p:spPr>
          <a:xfrm>
            <a:off x="2247503" y="3924328"/>
            <a:ext cx="2805934" cy="5016758"/>
          </a:xfrm>
          <a:prstGeom prst="rect">
            <a:avLst/>
          </a:prstGeom>
          <a:noFill/>
        </p:spPr>
        <p:txBody>
          <a:bodyPr wrap="square" rtlCol="0">
            <a:spAutoFit/>
          </a:bodyPr>
          <a:lstStyle/>
          <a:p>
            <a:pPr algn="ctr"/>
            <a:r>
              <a:rPr lang="en-US" sz="2000" b="1" i="0" dirty="0">
                <a:solidFill>
                  <a:srgbClr val="222222"/>
                </a:solidFill>
                <a:effectLst/>
                <a:latin typeface="Baskerville Old Face" panose="02020602080505020303" pitchFamily="18" charset="0"/>
              </a:rPr>
              <a:t>Wayne Jay </a:t>
            </a:r>
            <a:r>
              <a:rPr lang="en-US" sz="2000" b="0" i="0" dirty="0">
                <a:solidFill>
                  <a:srgbClr val="222222"/>
                </a:solidFill>
                <a:effectLst/>
                <a:latin typeface="Baskerville Old Face" panose="02020602080505020303" pitchFamily="18" charset="0"/>
              </a:rPr>
              <a:t>is an actor, voice actor, singer/songwriter, and musician currently</a:t>
            </a:r>
          </a:p>
          <a:p>
            <a:pPr algn="ctr"/>
            <a:r>
              <a:rPr lang="en-US" sz="2000" b="0" i="0" dirty="0">
                <a:solidFill>
                  <a:srgbClr val="222222"/>
                </a:solidFill>
                <a:effectLst/>
                <a:latin typeface="Baskerville Old Face" panose="02020602080505020303" pitchFamily="18" charset="0"/>
              </a:rPr>
              <a:t>living in Ohio.</a:t>
            </a:r>
          </a:p>
          <a:p>
            <a:pPr algn="ctr"/>
            <a:r>
              <a:rPr lang="en-US" sz="2000" b="0" i="0" dirty="0">
                <a:solidFill>
                  <a:srgbClr val="222222"/>
                </a:solidFill>
                <a:effectLst/>
                <a:latin typeface="Baskerville Old Face" panose="02020602080505020303" pitchFamily="18" charset="0"/>
              </a:rPr>
              <a:t>It's pretty unlikely that you've seen or heard anything he's done.</a:t>
            </a:r>
          </a:p>
          <a:p>
            <a:pPr algn="ctr"/>
            <a:r>
              <a:rPr lang="en-US" sz="2000" b="0" i="0" dirty="0">
                <a:solidFill>
                  <a:srgbClr val="222222"/>
                </a:solidFill>
                <a:effectLst/>
                <a:latin typeface="Baskerville Old Face" panose="02020602080505020303" pitchFamily="18" charset="0"/>
              </a:rPr>
              <a:t>He spent most of the</a:t>
            </a:r>
          </a:p>
          <a:p>
            <a:pPr algn="ctr"/>
            <a:r>
              <a:rPr lang="en-US" sz="2000" b="0" i="0" dirty="0">
                <a:solidFill>
                  <a:srgbClr val="222222"/>
                </a:solidFill>
                <a:effectLst/>
                <a:latin typeface="Baskerville Old Face" panose="02020602080505020303" pitchFamily="18" charset="0"/>
              </a:rPr>
              <a:t>last four decades working as an aerospace engineer by day and a stage performer by night</a:t>
            </a:r>
          </a:p>
          <a:p>
            <a:pPr algn="ctr"/>
            <a:r>
              <a:rPr lang="en-US" sz="2000" b="0" i="0" dirty="0">
                <a:solidFill>
                  <a:srgbClr val="222222"/>
                </a:solidFill>
                <a:effectLst/>
                <a:latin typeface="Baskerville Old Face" panose="02020602080505020303" pitchFamily="18" charset="0"/>
              </a:rPr>
              <a:t>in a variety of states, countries,</a:t>
            </a:r>
          </a:p>
          <a:p>
            <a:pPr algn="ctr"/>
            <a:r>
              <a:rPr lang="en-US" sz="2000" b="0" i="0" dirty="0">
                <a:solidFill>
                  <a:srgbClr val="222222"/>
                </a:solidFill>
                <a:effectLst/>
                <a:latin typeface="Baskerville Old Face" panose="02020602080505020303" pitchFamily="18" charset="0"/>
              </a:rPr>
              <a:t>and continents.</a:t>
            </a:r>
            <a:endParaRPr lang="en-US" sz="2000" dirty="0">
              <a:latin typeface="Baskerville Old Face" panose="02020602080505020303" pitchFamily="18" charset="0"/>
            </a:endParaRPr>
          </a:p>
        </p:txBody>
      </p:sp>
      <p:sp>
        <p:nvSpPr>
          <p:cNvPr id="5" name="TextBox 4">
            <a:extLst>
              <a:ext uri="{FF2B5EF4-FFF2-40B4-BE49-F238E27FC236}">
                <a16:creationId xmlns:a16="http://schemas.microsoft.com/office/drawing/2014/main" id="{9F42472A-ABCF-48B2-A42C-CEAE00138835}"/>
              </a:ext>
            </a:extLst>
          </p:cNvPr>
          <p:cNvSpPr txBox="1"/>
          <p:nvPr/>
        </p:nvSpPr>
        <p:spPr>
          <a:xfrm>
            <a:off x="2453705" y="2955403"/>
            <a:ext cx="2426677" cy="938719"/>
          </a:xfrm>
          <a:prstGeom prst="rect">
            <a:avLst/>
          </a:prstGeom>
          <a:noFill/>
        </p:spPr>
        <p:txBody>
          <a:bodyPr wrap="square" rtlCol="0">
            <a:spAutoFit/>
          </a:bodyPr>
          <a:lstStyle/>
          <a:p>
            <a:pPr algn="ctr"/>
            <a:r>
              <a:rPr lang="en-US" sz="3300" dirty="0">
                <a:solidFill>
                  <a:srgbClr val="FF0000"/>
                </a:solidFill>
                <a:latin typeface="Baskerville Old Face" panose="02020602080505020303" pitchFamily="18" charset="0"/>
              </a:rPr>
              <a:t>WAYNE</a:t>
            </a:r>
          </a:p>
          <a:p>
            <a:pPr algn="ctr"/>
            <a:r>
              <a:rPr lang="en-US" sz="2200" dirty="0">
                <a:solidFill>
                  <a:srgbClr val="FF0000"/>
                </a:solidFill>
                <a:latin typeface="Baskerville Old Face" panose="02020602080505020303" pitchFamily="18" charset="0"/>
              </a:rPr>
              <a:t>Actor/Musician</a:t>
            </a:r>
          </a:p>
        </p:txBody>
      </p:sp>
      <p:pic>
        <p:nvPicPr>
          <p:cNvPr id="10" name="Picture 9">
            <a:extLst>
              <a:ext uri="{FF2B5EF4-FFF2-40B4-BE49-F238E27FC236}">
                <a16:creationId xmlns:a16="http://schemas.microsoft.com/office/drawing/2014/main" id="{F4D7C4CE-7941-4EC9-BFF3-6AB1C1B883D9}"/>
              </a:ext>
            </a:extLst>
          </p:cNvPr>
          <p:cNvPicPr>
            <a:picLocks noChangeAspect="1"/>
          </p:cNvPicPr>
          <p:nvPr/>
        </p:nvPicPr>
        <p:blipFill rotWithShape="1">
          <a:blip r:embed="rId2">
            <a:extLst>
              <a:ext uri="{28A0092B-C50C-407E-A947-70E740481C1C}">
                <a14:useLocalDpi xmlns:a14="http://schemas.microsoft.com/office/drawing/2010/main" val="0"/>
              </a:ext>
            </a:extLst>
          </a:blip>
          <a:srcRect t="313" b="1"/>
          <a:stretch/>
        </p:blipFill>
        <p:spPr>
          <a:xfrm>
            <a:off x="2440931" y="-15681"/>
            <a:ext cx="2433332" cy="3031498"/>
          </a:xfrm>
          <a:prstGeom prst="rect">
            <a:avLst/>
          </a:prstGeom>
        </p:spPr>
      </p:pic>
      <p:sp>
        <p:nvSpPr>
          <p:cNvPr id="12" name="TextBox 11">
            <a:extLst>
              <a:ext uri="{FF2B5EF4-FFF2-40B4-BE49-F238E27FC236}">
                <a16:creationId xmlns:a16="http://schemas.microsoft.com/office/drawing/2014/main" id="{7E74AD82-A156-4B67-8388-7D2FA200D5BC}"/>
              </a:ext>
            </a:extLst>
          </p:cNvPr>
          <p:cNvSpPr txBox="1"/>
          <p:nvPr/>
        </p:nvSpPr>
        <p:spPr>
          <a:xfrm>
            <a:off x="7599" y="2955402"/>
            <a:ext cx="2433332" cy="938719"/>
          </a:xfrm>
          <a:prstGeom prst="rect">
            <a:avLst/>
          </a:prstGeom>
          <a:noFill/>
        </p:spPr>
        <p:txBody>
          <a:bodyPr wrap="square" rtlCol="0">
            <a:spAutoFit/>
          </a:bodyPr>
          <a:lstStyle/>
          <a:p>
            <a:r>
              <a:rPr lang="en-US" sz="3300" dirty="0">
                <a:solidFill>
                  <a:srgbClr val="FF0000"/>
                </a:solidFill>
                <a:latin typeface="Baskerville Old Face" panose="02020602080505020303" pitchFamily="18" charset="0"/>
              </a:rPr>
              <a:t>SOPHIA </a:t>
            </a:r>
            <a:r>
              <a:rPr lang="en-US" sz="2200" dirty="0">
                <a:solidFill>
                  <a:srgbClr val="FF0000"/>
                </a:solidFill>
                <a:latin typeface="Baskerville Old Face" panose="02020602080505020303" pitchFamily="18" charset="0"/>
              </a:rPr>
              <a:t>Actor/Director</a:t>
            </a:r>
          </a:p>
        </p:txBody>
      </p:sp>
      <p:sp>
        <p:nvSpPr>
          <p:cNvPr id="13" name="TextBox 12">
            <a:extLst>
              <a:ext uri="{FF2B5EF4-FFF2-40B4-BE49-F238E27FC236}">
                <a16:creationId xmlns:a16="http://schemas.microsoft.com/office/drawing/2014/main" id="{63522052-B659-4CB0-9FAB-6D34C52E5C29}"/>
              </a:ext>
            </a:extLst>
          </p:cNvPr>
          <p:cNvSpPr txBox="1"/>
          <p:nvPr/>
        </p:nvSpPr>
        <p:spPr>
          <a:xfrm>
            <a:off x="4874263" y="2970506"/>
            <a:ext cx="2426677" cy="938719"/>
          </a:xfrm>
          <a:prstGeom prst="rect">
            <a:avLst/>
          </a:prstGeom>
          <a:noFill/>
        </p:spPr>
        <p:txBody>
          <a:bodyPr wrap="square" rtlCol="0">
            <a:spAutoFit/>
          </a:bodyPr>
          <a:lstStyle/>
          <a:p>
            <a:pPr algn="r"/>
            <a:r>
              <a:rPr lang="en-US" sz="3300" dirty="0">
                <a:solidFill>
                  <a:srgbClr val="FF0000"/>
                </a:solidFill>
                <a:latin typeface="Baskerville Old Face" panose="02020602080505020303" pitchFamily="18" charset="0"/>
              </a:rPr>
              <a:t>ROBIN</a:t>
            </a:r>
          </a:p>
          <a:p>
            <a:pPr algn="r"/>
            <a:r>
              <a:rPr lang="en-US" sz="2200" dirty="0">
                <a:solidFill>
                  <a:srgbClr val="FF0000"/>
                </a:solidFill>
                <a:latin typeface="Baskerville Old Face" panose="02020602080505020303" pitchFamily="18" charset="0"/>
              </a:rPr>
              <a:t>Actress</a:t>
            </a:r>
          </a:p>
        </p:txBody>
      </p:sp>
      <p:sp>
        <p:nvSpPr>
          <p:cNvPr id="4" name="TextBox 3">
            <a:extLst>
              <a:ext uri="{FF2B5EF4-FFF2-40B4-BE49-F238E27FC236}">
                <a16:creationId xmlns:a16="http://schemas.microsoft.com/office/drawing/2014/main" id="{BF4EC87C-E5F0-4B30-8A00-C315CC9BC4EB}"/>
              </a:ext>
            </a:extLst>
          </p:cNvPr>
          <p:cNvSpPr txBox="1"/>
          <p:nvPr/>
        </p:nvSpPr>
        <p:spPr>
          <a:xfrm>
            <a:off x="4874263" y="3892230"/>
            <a:ext cx="2426677" cy="5324535"/>
          </a:xfrm>
          <a:prstGeom prst="rect">
            <a:avLst/>
          </a:prstGeom>
          <a:noFill/>
        </p:spPr>
        <p:txBody>
          <a:bodyPr wrap="square" rtlCol="0">
            <a:spAutoFit/>
          </a:bodyPr>
          <a:lstStyle/>
          <a:p>
            <a:pPr algn="r"/>
            <a:r>
              <a:rPr lang="en-US" sz="2000" dirty="0">
                <a:latin typeface="Baskerville Old Face" panose="02020602080505020303" pitchFamily="18" charset="0"/>
              </a:rPr>
              <a:t>A transplant from Queens, NY to Los Angeles, CA </a:t>
            </a:r>
            <a:r>
              <a:rPr lang="en-US" sz="2000" b="1" dirty="0">
                <a:latin typeface="Baskerville Old Face" panose="02020602080505020303" pitchFamily="18" charset="0"/>
              </a:rPr>
              <a:t>Robin S Roth </a:t>
            </a:r>
            <a:r>
              <a:rPr lang="en-US" sz="2000" dirty="0">
                <a:latin typeface="Baskerville Old Face" panose="02020602080505020303" pitchFamily="18" charset="0"/>
              </a:rPr>
              <a:t>has been active in theater, film,</a:t>
            </a:r>
          </a:p>
          <a:p>
            <a:pPr algn="r"/>
            <a:r>
              <a:rPr lang="en-US" sz="2000" dirty="0">
                <a:latin typeface="Baskerville Old Face" panose="02020602080505020303" pitchFamily="18" charset="0"/>
              </a:rPr>
              <a:t>and TV. She can be seen in “</a:t>
            </a:r>
            <a:r>
              <a:rPr lang="en-US" sz="2000" dirty="0" err="1">
                <a:latin typeface="Baskerville Old Face" panose="02020602080505020303" pitchFamily="18" charset="0"/>
              </a:rPr>
              <a:t>Goin</a:t>
            </a:r>
            <a:r>
              <a:rPr lang="en-US" sz="2000" dirty="0">
                <a:latin typeface="Baskerville Old Face" panose="02020602080505020303" pitchFamily="18" charset="0"/>
              </a:rPr>
              <a:t>’ Around” {Best Feature, 2020 LA LIVE Film Festival]; “Jessie The Golden Heart” with Eric Roberts [Best Feature Finalist, 2019 LA Femme International Film Festival];</a:t>
            </a:r>
          </a:p>
          <a:p>
            <a:pPr algn="r"/>
            <a:r>
              <a:rPr lang="en-US" sz="2000" dirty="0">
                <a:latin typeface="Baskerville Old Face" panose="02020602080505020303" pitchFamily="18" charset="0"/>
              </a:rPr>
              <a:t>and more.</a:t>
            </a:r>
          </a:p>
        </p:txBody>
      </p:sp>
      <p:pic>
        <p:nvPicPr>
          <p:cNvPr id="7" name="Picture 6">
            <a:extLst>
              <a:ext uri="{FF2B5EF4-FFF2-40B4-BE49-F238E27FC236}">
                <a16:creationId xmlns:a16="http://schemas.microsoft.com/office/drawing/2014/main" id="{BF07A8C8-1752-42E1-A0DF-995496459FF4}"/>
              </a:ext>
            </a:extLst>
          </p:cNvPr>
          <p:cNvPicPr>
            <a:picLocks noChangeAspect="1"/>
          </p:cNvPicPr>
          <p:nvPr/>
        </p:nvPicPr>
        <p:blipFill rotWithShape="1">
          <a:blip r:embed="rId3">
            <a:extLst>
              <a:ext uri="{28A0092B-C50C-407E-A947-70E740481C1C}">
                <a14:useLocalDpi xmlns:a14="http://schemas.microsoft.com/office/drawing/2010/main" val="0"/>
              </a:ext>
            </a:extLst>
          </a:blip>
          <a:srcRect l="16216" t="830" r="17399" b="3740"/>
          <a:stretch/>
        </p:blipFill>
        <p:spPr>
          <a:xfrm>
            <a:off x="4874263" y="-15682"/>
            <a:ext cx="2463986" cy="3031498"/>
          </a:xfrm>
          <a:prstGeom prst="rect">
            <a:avLst/>
          </a:prstGeom>
        </p:spPr>
      </p:pic>
      <p:pic>
        <p:nvPicPr>
          <p:cNvPr id="9" name="Picture 8">
            <a:extLst>
              <a:ext uri="{FF2B5EF4-FFF2-40B4-BE49-F238E27FC236}">
                <a16:creationId xmlns:a16="http://schemas.microsoft.com/office/drawing/2014/main" id="{35921E78-A81F-465E-981C-C687B96B8D8B}"/>
              </a:ext>
            </a:extLst>
          </p:cNvPr>
          <p:cNvPicPr>
            <a:picLocks noChangeAspect="1"/>
          </p:cNvPicPr>
          <p:nvPr/>
        </p:nvPicPr>
        <p:blipFill rotWithShape="1">
          <a:blip r:embed="rId4">
            <a:extLst>
              <a:ext uri="{28A0092B-C50C-407E-A947-70E740481C1C}">
                <a14:useLocalDpi xmlns:a14="http://schemas.microsoft.com/office/drawing/2010/main" val="0"/>
              </a:ext>
            </a:extLst>
          </a:blip>
          <a:srcRect l="12242" t="11555" b="29084"/>
          <a:stretch/>
        </p:blipFill>
        <p:spPr>
          <a:xfrm>
            <a:off x="-23054" y="-15682"/>
            <a:ext cx="2482878" cy="3030171"/>
          </a:xfrm>
          <a:prstGeom prst="rect">
            <a:avLst/>
          </a:prstGeom>
        </p:spPr>
      </p:pic>
      <p:sp>
        <p:nvSpPr>
          <p:cNvPr id="11" name="TextBox 10">
            <a:extLst>
              <a:ext uri="{FF2B5EF4-FFF2-40B4-BE49-F238E27FC236}">
                <a16:creationId xmlns:a16="http://schemas.microsoft.com/office/drawing/2014/main" id="{B022E87C-A115-4FD5-BA2D-776EB5D76053}"/>
              </a:ext>
            </a:extLst>
          </p:cNvPr>
          <p:cNvSpPr txBox="1"/>
          <p:nvPr/>
        </p:nvSpPr>
        <p:spPr>
          <a:xfrm>
            <a:off x="0" y="3894122"/>
            <a:ext cx="2426677" cy="5632311"/>
          </a:xfrm>
          <a:prstGeom prst="rect">
            <a:avLst/>
          </a:prstGeom>
          <a:noFill/>
        </p:spPr>
        <p:txBody>
          <a:bodyPr wrap="square" rtlCol="0">
            <a:spAutoFit/>
          </a:bodyPr>
          <a:lstStyle/>
          <a:p>
            <a:r>
              <a:rPr lang="en-US" sz="2000" b="1" i="0" dirty="0">
                <a:solidFill>
                  <a:srgbClr val="222222"/>
                </a:solidFill>
                <a:effectLst/>
                <a:latin typeface="Baskerville Old Face" panose="02020602080505020303" pitchFamily="18" charset="0"/>
              </a:rPr>
              <a:t>Sophia LaPaglia </a:t>
            </a:r>
            <a:r>
              <a:rPr lang="en-US" sz="2000" b="0" i="0" dirty="0">
                <a:solidFill>
                  <a:srgbClr val="222222"/>
                </a:solidFill>
                <a:effectLst/>
                <a:latin typeface="Baskerville Old Face" panose="02020602080505020303" pitchFamily="18" charset="0"/>
              </a:rPr>
              <a:t>comes from a theater background where she started as a child and has been working as a professional actor for over 25 years. After many years of training in NY and a long running one woman show in San Francisco, she recently decided to make the move to LA where she is pursuing acting, directing, coaching, and screenwriting. </a:t>
            </a:r>
            <a:endParaRPr lang="en-US" sz="2000" dirty="0">
              <a:latin typeface="Baskerville Old Face" panose="02020602080505020303" pitchFamily="18" charset="0"/>
            </a:endParaRPr>
          </a:p>
        </p:txBody>
      </p:sp>
    </p:spTree>
    <p:extLst>
      <p:ext uri="{BB962C8B-B14F-4D97-AF65-F5344CB8AC3E}">
        <p14:creationId xmlns:p14="http://schemas.microsoft.com/office/powerpoint/2010/main" val="370957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4A5571B-E1CC-4A99-B779-CE6ED4BCF43A}"/>
              </a:ext>
            </a:extLst>
          </p:cNvPr>
          <p:cNvSpPr>
            <a:spLocks noGrp="1"/>
          </p:cNvSpPr>
          <p:nvPr>
            <p:ph type="title"/>
          </p:nvPr>
        </p:nvSpPr>
        <p:spPr/>
        <p:txBody>
          <a:bodyPr/>
          <a:lstStyle/>
          <a:p>
            <a:r>
              <a:rPr lang="en-US" dirty="0"/>
              <a:t>People</a:t>
            </a:r>
            <a:r>
              <a:rPr lang="en-US" baseline="0" dirty="0"/>
              <a:t> slide 1</a:t>
            </a:r>
            <a:endParaRPr lang="en-US" dirty="0"/>
          </a:p>
        </p:txBody>
      </p:sp>
      <p:sp>
        <p:nvSpPr>
          <p:cNvPr id="4" name="TextBox 3">
            <a:extLst>
              <a:ext uri="{FF2B5EF4-FFF2-40B4-BE49-F238E27FC236}">
                <a16:creationId xmlns:a16="http://schemas.microsoft.com/office/drawing/2014/main" id="{83F359DD-2FEC-46E2-8437-9D014314F94B}"/>
              </a:ext>
            </a:extLst>
          </p:cNvPr>
          <p:cNvSpPr txBox="1"/>
          <p:nvPr/>
        </p:nvSpPr>
        <p:spPr>
          <a:xfrm>
            <a:off x="4275439" y="0"/>
            <a:ext cx="3039761" cy="938719"/>
          </a:xfrm>
          <a:prstGeom prst="rect">
            <a:avLst/>
          </a:prstGeom>
          <a:noFill/>
        </p:spPr>
        <p:txBody>
          <a:bodyPr wrap="square" rtlCol="0">
            <a:spAutoFit/>
          </a:bodyPr>
          <a:lstStyle/>
          <a:p>
            <a:pPr algn="r"/>
            <a:r>
              <a:rPr lang="en-US" sz="3300" dirty="0">
                <a:solidFill>
                  <a:srgbClr val="FF0000"/>
                </a:solidFill>
                <a:latin typeface="Baskerville Old Face" panose="02020602080505020303" pitchFamily="18" charset="0"/>
              </a:rPr>
              <a:t>JEREMY</a:t>
            </a:r>
          </a:p>
          <a:p>
            <a:pPr algn="r"/>
            <a:r>
              <a:rPr lang="en-US" sz="2200" dirty="0">
                <a:solidFill>
                  <a:srgbClr val="FF0000"/>
                </a:solidFill>
                <a:latin typeface="Baskerville Old Face" panose="02020602080505020303" pitchFamily="18" charset="0"/>
              </a:rPr>
              <a:t>Actor/Comedian</a:t>
            </a:r>
          </a:p>
        </p:txBody>
      </p:sp>
      <p:pic>
        <p:nvPicPr>
          <p:cNvPr id="10" name="Picture 9">
            <a:extLst>
              <a:ext uri="{FF2B5EF4-FFF2-40B4-BE49-F238E27FC236}">
                <a16:creationId xmlns:a16="http://schemas.microsoft.com/office/drawing/2014/main" id="{5B3B4FE0-6212-4715-BB58-4A20A2B6141E}"/>
              </a:ext>
            </a:extLst>
          </p:cNvPr>
          <p:cNvPicPr>
            <a:picLocks noChangeAspect="1"/>
          </p:cNvPicPr>
          <p:nvPr/>
        </p:nvPicPr>
        <p:blipFill rotWithShape="1">
          <a:blip r:embed="rId2">
            <a:extLst>
              <a:ext uri="{28A0092B-C50C-407E-A947-70E740481C1C}">
                <a14:useLocalDpi xmlns:a14="http://schemas.microsoft.com/office/drawing/2010/main" val="0"/>
              </a:ext>
            </a:extLst>
          </a:blip>
          <a:srcRect l="2893" r="13201" b="25802"/>
          <a:stretch/>
        </p:blipFill>
        <p:spPr>
          <a:xfrm>
            <a:off x="0" y="932976"/>
            <a:ext cx="2459292" cy="3258126"/>
          </a:xfrm>
          <a:prstGeom prst="rect">
            <a:avLst/>
          </a:prstGeom>
        </p:spPr>
      </p:pic>
      <p:sp>
        <p:nvSpPr>
          <p:cNvPr id="11" name="TextBox 10">
            <a:extLst>
              <a:ext uri="{FF2B5EF4-FFF2-40B4-BE49-F238E27FC236}">
                <a16:creationId xmlns:a16="http://schemas.microsoft.com/office/drawing/2014/main" id="{EF657E9C-8AA5-4180-B502-5A3625F29CAE}"/>
              </a:ext>
            </a:extLst>
          </p:cNvPr>
          <p:cNvSpPr txBox="1"/>
          <p:nvPr/>
        </p:nvSpPr>
        <p:spPr>
          <a:xfrm>
            <a:off x="-25306" y="-21645"/>
            <a:ext cx="2311664" cy="938719"/>
          </a:xfrm>
          <a:prstGeom prst="rect">
            <a:avLst/>
          </a:prstGeom>
          <a:noFill/>
        </p:spPr>
        <p:txBody>
          <a:bodyPr wrap="square" rtlCol="0">
            <a:spAutoFit/>
          </a:bodyPr>
          <a:lstStyle/>
          <a:p>
            <a:r>
              <a:rPr lang="en-US" sz="3300" dirty="0">
                <a:solidFill>
                  <a:srgbClr val="FF0000"/>
                </a:solidFill>
                <a:latin typeface="Baskerville Old Face" panose="02020602080505020303" pitchFamily="18" charset="0"/>
              </a:rPr>
              <a:t>TRISTAN</a:t>
            </a:r>
          </a:p>
          <a:p>
            <a:r>
              <a:rPr lang="en-US" sz="2200" dirty="0">
                <a:solidFill>
                  <a:srgbClr val="FF0000"/>
                </a:solidFill>
                <a:latin typeface="Baskerville Old Face" panose="02020602080505020303" pitchFamily="18" charset="0"/>
              </a:rPr>
              <a:t>Actress/Acrobat</a:t>
            </a:r>
          </a:p>
        </p:txBody>
      </p:sp>
      <p:sp>
        <p:nvSpPr>
          <p:cNvPr id="12" name="TextBox 11">
            <a:extLst>
              <a:ext uri="{FF2B5EF4-FFF2-40B4-BE49-F238E27FC236}">
                <a16:creationId xmlns:a16="http://schemas.microsoft.com/office/drawing/2014/main" id="{9CBED4FE-12FE-4742-B86A-8988DB70BCC0}"/>
              </a:ext>
            </a:extLst>
          </p:cNvPr>
          <p:cNvSpPr txBox="1"/>
          <p:nvPr/>
        </p:nvSpPr>
        <p:spPr>
          <a:xfrm>
            <a:off x="-1" y="4314213"/>
            <a:ext cx="2667002" cy="5016758"/>
          </a:xfrm>
          <a:prstGeom prst="rect">
            <a:avLst/>
          </a:prstGeom>
          <a:noFill/>
        </p:spPr>
        <p:txBody>
          <a:bodyPr wrap="square" rtlCol="0">
            <a:spAutoFit/>
          </a:bodyPr>
          <a:lstStyle/>
          <a:p>
            <a:pPr algn="l" rtl="0"/>
            <a:r>
              <a:rPr lang="en-US" sz="2000" b="1" i="0" dirty="0">
                <a:solidFill>
                  <a:srgbClr val="313131"/>
                </a:solidFill>
                <a:effectLst/>
                <a:latin typeface="Baskerville Old Face" panose="02020602080505020303" pitchFamily="18" charset="0"/>
              </a:rPr>
              <a:t>Tristan Cunningham</a:t>
            </a:r>
          </a:p>
          <a:p>
            <a:pPr algn="l" rtl="0"/>
            <a:r>
              <a:rPr lang="en-US" sz="2000" b="0" i="0" dirty="0">
                <a:solidFill>
                  <a:srgbClr val="313131"/>
                </a:solidFill>
                <a:effectLst/>
                <a:latin typeface="Baskerville Old Face" panose="02020602080505020303" pitchFamily="18" charset="0"/>
              </a:rPr>
              <a:t>is a S.U.N.Y Purchase Theater Arts and Film Conservatory Graduate and a proud member of AEA and SAG-AFTRA. You can see her in Season 1 of All Rise on CBS, Season 1 of The Fugitive starring Kiefer Sutherland, Season 18 of NCIS, on Fox's 911 and Netflix’s Family Reunion, and featured in Lethal Weapon, Solve, and Bit. </a:t>
            </a:r>
          </a:p>
        </p:txBody>
      </p:sp>
      <p:sp>
        <p:nvSpPr>
          <p:cNvPr id="13" name="TextBox 12">
            <a:extLst>
              <a:ext uri="{FF2B5EF4-FFF2-40B4-BE49-F238E27FC236}">
                <a16:creationId xmlns:a16="http://schemas.microsoft.com/office/drawing/2014/main" id="{3FCCE042-F242-4123-A658-0B9374D21B94}"/>
              </a:ext>
            </a:extLst>
          </p:cNvPr>
          <p:cNvSpPr txBox="1"/>
          <p:nvPr/>
        </p:nvSpPr>
        <p:spPr>
          <a:xfrm>
            <a:off x="-1" y="9231868"/>
            <a:ext cx="7315199" cy="369332"/>
          </a:xfrm>
          <a:prstGeom prst="rect">
            <a:avLst/>
          </a:prstGeom>
          <a:noFill/>
        </p:spPr>
        <p:txBody>
          <a:bodyPr wrap="square" rtlCol="0">
            <a:spAutoFit/>
          </a:bodyPr>
          <a:lstStyle/>
          <a:p>
            <a:pPr algn="r"/>
            <a:r>
              <a:rPr lang="en-US" b="1" dirty="0">
                <a:solidFill>
                  <a:srgbClr val="7030A0"/>
                </a:solidFill>
                <a:latin typeface="Baskerville Old Face" panose="02020602080505020303" pitchFamily="18" charset="0"/>
              </a:rPr>
              <a:t>Voices On Paper</a:t>
            </a:r>
          </a:p>
        </p:txBody>
      </p:sp>
      <p:pic>
        <p:nvPicPr>
          <p:cNvPr id="5" name="Picture 4">
            <a:extLst>
              <a:ext uri="{FF2B5EF4-FFF2-40B4-BE49-F238E27FC236}">
                <a16:creationId xmlns:a16="http://schemas.microsoft.com/office/drawing/2014/main" id="{122A01FC-8BEB-41BC-AC86-CE608E2CFE0A}"/>
              </a:ext>
            </a:extLst>
          </p:cNvPr>
          <p:cNvPicPr>
            <a:picLocks noChangeAspect="1"/>
          </p:cNvPicPr>
          <p:nvPr/>
        </p:nvPicPr>
        <p:blipFill rotWithShape="1">
          <a:blip r:embed="rId3">
            <a:extLst>
              <a:ext uri="{28A0092B-C50C-407E-A947-70E740481C1C}">
                <a14:useLocalDpi xmlns:a14="http://schemas.microsoft.com/office/drawing/2010/main" val="0"/>
              </a:ext>
            </a:extLst>
          </a:blip>
          <a:srcRect l="18926" t="1028" r="12851" b="36606"/>
          <a:stretch/>
        </p:blipFill>
        <p:spPr>
          <a:xfrm>
            <a:off x="4890245" y="932976"/>
            <a:ext cx="2424953" cy="3258126"/>
          </a:xfrm>
          <a:prstGeom prst="rect">
            <a:avLst/>
          </a:prstGeom>
        </p:spPr>
      </p:pic>
      <p:sp>
        <p:nvSpPr>
          <p:cNvPr id="6" name="TextBox 5">
            <a:extLst>
              <a:ext uri="{FF2B5EF4-FFF2-40B4-BE49-F238E27FC236}">
                <a16:creationId xmlns:a16="http://schemas.microsoft.com/office/drawing/2014/main" id="{6A007570-5297-4E70-A122-F9C7CC5F3CED}"/>
              </a:ext>
            </a:extLst>
          </p:cNvPr>
          <p:cNvSpPr txBox="1"/>
          <p:nvPr/>
        </p:nvSpPr>
        <p:spPr>
          <a:xfrm>
            <a:off x="4733025" y="4356994"/>
            <a:ext cx="2582173" cy="4708981"/>
          </a:xfrm>
          <a:prstGeom prst="rect">
            <a:avLst/>
          </a:prstGeom>
          <a:noFill/>
        </p:spPr>
        <p:txBody>
          <a:bodyPr wrap="square" rtlCol="0">
            <a:spAutoFit/>
          </a:bodyPr>
          <a:lstStyle/>
          <a:p>
            <a:pPr algn="r"/>
            <a:r>
              <a:rPr lang="en-US" sz="2000" b="1" i="0" dirty="0">
                <a:solidFill>
                  <a:srgbClr val="222222"/>
                </a:solidFill>
                <a:effectLst/>
                <a:latin typeface="Baskerville Old Face" panose="02020602080505020303" pitchFamily="18" charset="0"/>
              </a:rPr>
              <a:t>Jeremy Pace</a:t>
            </a:r>
          </a:p>
          <a:p>
            <a:pPr algn="r"/>
            <a:r>
              <a:rPr lang="en-US" sz="2000" b="0" i="0" dirty="0">
                <a:solidFill>
                  <a:srgbClr val="222222"/>
                </a:solidFill>
                <a:effectLst/>
                <a:latin typeface="Baskerville Old Face" panose="02020602080505020303" pitchFamily="18" charset="0"/>
              </a:rPr>
              <a:t>is a comedian, actor, writer – a poet since he was 6 years old. Before Los Angeles, he was seen on stage as an actor, burlesque personality, improv performer, storyteller, and poet, now pursuing his dream stand-up comedy career. He currently hosts Misfits Comedy Party with his comedy sidekick.</a:t>
            </a:r>
            <a:endParaRPr lang="en-US" sz="2000" dirty="0">
              <a:solidFill>
                <a:srgbClr val="FF0000"/>
              </a:solidFill>
              <a:latin typeface="Baskerville Old Face" panose="02020602080505020303" pitchFamily="18" charset="0"/>
            </a:endParaRPr>
          </a:p>
        </p:txBody>
      </p:sp>
      <p:sp>
        <p:nvSpPr>
          <p:cNvPr id="15" name="TextBox 14">
            <a:extLst>
              <a:ext uri="{FF2B5EF4-FFF2-40B4-BE49-F238E27FC236}">
                <a16:creationId xmlns:a16="http://schemas.microsoft.com/office/drawing/2014/main" id="{0D940AE7-7623-4231-A51A-570C522544E8}"/>
              </a:ext>
            </a:extLst>
          </p:cNvPr>
          <p:cNvSpPr txBox="1"/>
          <p:nvPr/>
        </p:nvSpPr>
        <p:spPr>
          <a:xfrm>
            <a:off x="2465290" y="21665"/>
            <a:ext cx="2424953" cy="938719"/>
          </a:xfrm>
          <a:prstGeom prst="rect">
            <a:avLst/>
          </a:prstGeom>
          <a:noFill/>
        </p:spPr>
        <p:txBody>
          <a:bodyPr wrap="square" rtlCol="0">
            <a:spAutoFit/>
          </a:bodyPr>
          <a:lstStyle/>
          <a:p>
            <a:pPr algn="ctr"/>
            <a:r>
              <a:rPr lang="en-US" sz="3300" dirty="0">
                <a:solidFill>
                  <a:srgbClr val="FF0000"/>
                </a:solidFill>
                <a:latin typeface="Baskerville Old Face" panose="02020602080505020303" pitchFamily="18" charset="0"/>
              </a:rPr>
              <a:t>DIANA</a:t>
            </a:r>
          </a:p>
          <a:p>
            <a:pPr algn="ctr"/>
            <a:r>
              <a:rPr lang="en-US" sz="2200" dirty="0">
                <a:solidFill>
                  <a:srgbClr val="FF0000"/>
                </a:solidFill>
                <a:latin typeface="Baskerville Old Face" panose="02020602080505020303" pitchFamily="18" charset="0"/>
              </a:rPr>
              <a:t>Screenwriter/Actor</a:t>
            </a:r>
          </a:p>
        </p:txBody>
      </p:sp>
      <p:sp>
        <p:nvSpPr>
          <p:cNvPr id="3" name="TextBox 2">
            <a:extLst>
              <a:ext uri="{FF2B5EF4-FFF2-40B4-BE49-F238E27FC236}">
                <a16:creationId xmlns:a16="http://schemas.microsoft.com/office/drawing/2014/main" id="{07B184C3-8383-44E7-990F-421ADE2A398B}"/>
              </a:ext>
            </a:extLst>
          </p:cNvPr>
          <p:cNvSpPr txBox="1"/>
          <p:nvPr/>
        </p:nvSpPr>
        <p:spPr>
          <a:xfrm>
            <a:off x="2465290" y="4314213"/>
            <a:ext cx="2459292" cy="5016758"/>
          </a:xfrm>
          <a:prstGeom prst="rect">
            <a:avLst/>
          </a:prstGeom>
          <a:noFill/>
        </p:spPr>
        <p:txBody>
          <a:bodyPr wrap="square" rtlCol="0">
            <a:spAutoFit/>
          </a:bodyPr>
          <a:lstStyle/>
          <a:p>
            <a:pPr algn="ctr"/>
            <a:r>
              <a:rPr lang="en-US" sz="2000" b="1" dirty="0">
                <a:latin typeface="Baskerville Old Face" panose="02020602080505020303" pitchFamily="18" charset="0"/>
              </a:rPr>
              <a:t>Diana Black</a:t>
            </a:r>
          </a:p>
          <a:p>
            <a:pPr algn="ctr"/>
            <a:r>
              <a:rPr lang="en-US" sz="2000" dirty="0">
                <a:latin typeface="Baskerville Old Face" panose="02020602080505020303" pitchFamily="18" charset="0"/>
              </a:rPr>
              <a:t>is an Aussie-American</a:t>
            </a:r>
          </a:p>
          <a:p>
            <a:pPr algn="ctr"/>
            <a:r>
              <a:rPr lang="en-US" sz="2000" dirty="0">
                <a:latin typeface="Baskerville Old Face" panose="02020602080505020303" pitchFamily="18" charset="0"/>
              </a:rPr>
              <a:t>optioned screenwriter and competition finalist for features and television.</a:t>
            </a:r>
          </a:p>
          <a:p>
            <a:pPr algn="ctr"/>
            <a:r>
              <a:rPr lang="en-US" sz="2000" dirty="0">
                <a:latin typeface="Baskerville Old Face" panose="02020602080505020303" pitchFamily="18" charset="0"/>
              </a:rPr>
              <a:t>Her extensive actor training is via</a:t>
            </a:r>
          </a:p>
          <a:p>
            <a:pPr algn="ctr"/>
            <a:r>
              <a:rPr lang="en-US" sz="2000" dirty="0">
                <a:latin typeface="Baskerville Old Face" panose="02020602080505020303" pitchFamily="18" charset="0"/>
              </a:rPr>
              <a:t>The Method, Meisner,</a:t>
            </a:r>
          </a:p>
          <a:p>
            <a:pPr algn="ctr"/>
            <a:r>
              <a:rPr lang="en-US" sz="2000" dirty="0">
                <a:latin typeface="Baskerville Old Face" panose="02020602080505020303" pitchFamily="18" charset="0"/>
              </a:rPr>
              <a:t>and Practical Aesthetics.</a:t>
            </a:r>
          </a:p>
          <a:p>
            <a:pPr algn="ctr"/>
            <a:r>
              <a:rPr lang="en-US" sz="2000" dirty="0">
                <a:latin typeface="Baskerville Old Face" panose="02020602080505020303" pitchFamily="18" charset="0"/>
              </a:rPr>
              <a:t>She has a Bachelor of Creative Arts degree majoring in Drama,</a:t>
            </a:r>
          </a:p>
          <a:p>
            <a:pPr algn="ctr"/>
            <a:r>
              <a:rPr lang="en-US" sz="2000" dirty="0">
                <a:latin typeface="Baskerville Old Face" panose="02020602080505020303" pitchFamily="18" charset="0"/>
              </a:rPr>
              <a:t>Film &amp; Television. </a:t>
            </a:r>
            <a:endParaRPr lang="en-US" dirty="0"/>
          </a:p>
        </p:txBody>
      </p:sp>
      <p:pic>
        <p:nvPicPr>
          <p:cNvPr id="8" name="Picture 7">
            <a:extLst>
              <a:ext uri="{FF2B5EF4-FFF2-40B4-BE49-F238E27FC236}">
                <a16:creationId xmlns:a16="http://schemas.microsoft.com/office/drawing/2014/main" id="{DFD130E4-8D6C-4F1C-AF84-0E455B8B5631}"/>
              </a:ext>
            </a:extLst>
          </p:cNvPr>
          <p:cNvPicPr>
            <a:picLocks noChangeAspect="1"/>
          </p:cNvPicPr>
          <p:nvPr/>
        </p:nvPicPr>
        <p:blipFill rotWithShape="1">
          <a:blip r:embed="rId4">
            <a:extLst>
              <a:ext uri="{28A0092B-C50C-407E-A947-70E740481C1C}">
                <a14:useLocalDpi xmlns:a14="http://schemas.microsoft.com/office/drawing/2010/main" val="0"/>
              </a:ext>
            </a:extLst>
          </a:blip>
          <a:srcRect l="5892" t="9718" r="4024" b="9821"/>
          <a:stretch/>
        </p:blipFill>
        <p:spPr>
          <a:xfrm>
            <a:off x="2458405" y="932976"/>
            <a:ext cx="2431838" cy="3258126"/>
          </a:xfrm>
          <a:prstGeom prst="rect">
            <a:avLst/>
          </a:prstGeom>
        </p:spPr>
      </p:pic>
    </p:spTree>
    <p:extLst>
      <p:ext uri="{BB962C8B-B14F-4D97-AF65-F5344CB8AC3E}">
        <p14:creationId xmlns:p14="http://schemas.microsoft.com/office/powerpoint/2010/main" val="4020183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5026209-E176-4F1A-8026-83B9EE9FE2BA}"/>
              </a:ext>
            </a:extLst>
          </p:cNvPr>
          <p:cNvSpPr txBox="1"/>
          <p:nvPr/>
        </p:nvSpPr>
        <p:spPr>
          <a:xfrm>
            <a:off x="0" y="9231868"/>
            <a:ext cx="7315199" cy="369332"/>
          </a:xfrm>
          <a:prstGeom prst="rect">
            <a:avLst/>
          </a:prstGeom>
          <a:noFill/>
        </p:spPr>
        <p:txBody>
          <a:bodyPr wrap="square" rtlCol="0">
            <a:spAutoFit/>
          </a:bodyPr>
          <a:lstStyle/>
          <a:p>
            <a:pPr algn="r"/>
            <a:r>
              <a:rPr lang="en-US" b="1" dirty="0">
                <a:solidFill>
                  <a:srgbClr val="7030A0"/>
                </a:solidFill>
                <a:latin typeface="Baskerville Old Face" panose="02020602080505020303" pitchFamily="18" charset="0"/>
              </a:rPr>
              <a:t>Voices On Paper</a:t>
            </a:r>
          </a:p>
        </p:txBody>
      </p:sp>
      <p:sp>
        <p:nvSpPr>
          <p:cNvPr id="6" name="TextBox 5">
            <a:extLst>
              <a:ext uri="{FF2B5EF4-FFF2-40B4-BE49-F238E27FC236}">
                <a16:creationId xmlns:a16="http://schemas.microsoft.com/office/drawing/2014/main" id="{136AB8B2-C5F4-4CDB-B4AC-58162EEF93E2}"/>
              </a:ext>
            </a:extLst>
          </p:cNvPr>
          <p:cNvSpPr txBox="1"/>
          <p:nvPr/>
        </p:nvSpPr>
        <p:spPr>
          <a:xfrm>
            <a:off x="0" y="0"/>
            <a:ext cx="7315199" cy="954107"/>
          </a:xfrm>
          <a:prstGeom prst="rect">
            <a:avLst/>
          </a:prstGeom>
          <a:solidFill>
            <a:srgbClr val="FF0000"/>
          </a:solidFill>
        </p:spPr>
        <p:txBody>
          <a:bodyPr wrap="square" rtlCol="0">
            <a:spAutoFit/>
          </a:bodyPr>
          <a:lstStyle/>
          <a:p>
            <a:pPr algn="ctr"/>
            <a:r>
              <a:rPr lang="en-US" sz="3600" dirty="0">
                <a:latin typeface="Broadway" panose="04040905080B02020502" pitchFamily="82" charset="0"/>
              </a:rPr>
              <a:t>The VOP Team</a:t>
            </a:r>
          </a:p>
          <a:p>
            <a:pPr algn="ctr"/>
            <a:r>
              <a:rPr lang="en-US" sz="2000" dirty="0">
                <a:latin typeface="Broadway" panose="04040905080B02020502" pitchFamily="82" charset="0"/>
              </a:rPr>
              <a:t>communications</a:t>
            </a:r>
          </a:p>
        </p:txBody>
      </p:sp>
      <p:sp>
        <p:nvSpPr>
          <p:cNvPr id="7" name="TextBox 6">
            <a:extLst>
              <a:ext uri="{FF2B5EF4-FFF2-40B4-BE49-F238E27FC236}">
                <a16:creationId xmlns:a16="http://schemas.microsoft.com/office/drawing/2014/main" id="{E9681E36-3F53-49C4-B69D-01B1DF3E8131}"/>
              </a:ext>
            </a:extLst>
          </p:cNvPr>
          <p:cNvSpPr txBox="1"/>
          <p:nvPr/>
        </p:nvSpPr>
        <p:spPr>
          <a:xfrm>
            <a:off x="105031" y="1260455"/>
            <a:ext cx="4158050" cy="7971413"/>
          </a:xfrm>
          <a:prstGeom prst="rect">
            <a:avLst/>
          </a:prstGeom>
          <a:noFill/>
        </p:spPr>
        <p:txBody>
          <a:bodyPr wrap="square" rtlCol="0">
            <a:spAutoFit/>
          </a:bodyPr>
          <a:lstStyle/>
          <a:p>
            <a:r>
              <a:rPr lang="en-US" sz="2400" b="1" dirty="0">
                <a:latin typeface="Calisto MT" panose="02040603050505030304" pitchFamily="18" charset="0"/>
                <a:cs typeface="Aharoni" panose="02010803020104030203" pitchFamily="2" charset="-79"/>
              </a:rPr>
              <a:t>CristiAna “Cris” Felipe</a:t>
            </a:r>
          </a:p>
          <a:p>
            <a:r>
              <a:rPr lang="en-US" sz="2000" b="1" dirty="0">
                <a:latin typeface="Calisto MT" panose="02040603050505030304" pitchFamily="18" charset="0"/>
                <a:cs typeface="Aharoni" panose="02010803020104030203" pitchFamily="2" charset="-79"/>
                <a:hlinkClick r:id="rId2"/>
              </a:rPr>
              <a:t>CristiAnaCrisFelipe@gmail.com</a:t>
            </a:r>
            <a:endParaRPr lang="en-US" sz="2000" b="1" dirty="0">
              <a:latin typeface="Calisto MT" panose="02040603050505030304" pitchFamily="18" charset="0"/>
              <a:cs typeface="Aharoni" panose="02010803020104030203" pitchFamily="2" charset="-79"/>
            </a:endParaRPr>
          </a:p>
          <a:p>
            <a:endParaRPr lang="en-US" sz="2000" b="1" dirty="0">
              <a:latin typeface="Calisto MT" panose="02040603050505030304" pitchFamily="18" charset="0"/>
              <a:cs typeface="Aharoni" panose="02010803020104030203" pitchFamily="2" charset="-79"/>
            </a:endParaRPr>
          </a:p>
          <a:p>
            <a:r>
              <a:rPr lang="en-US" sz="2400" b="1" dirty="0">
                <a:latin typeface="Calisto MT" panose="02040603050505030304" pitchFamily="18" charset="0"/>
                <a:cs typeface="Aharoni" panose="02010803020104030203" pitchFamily="2" charset="-79"/>
              </a:rPr>
              <a:t>Nate Raven</a:t>
            </a:r>
          </a:p>
          <a:p>
            <a:r>
              <a:rPr lang="en-US" sz="2000" b="1" dirty="0">
                <a:latin typeface="Calisto MT" panose="02040603050505030304" pitchFamily="18" charset="0"/>
                <a:cs typeface="Aharoni" panose="02010803020104030203" pitchFamily="2" charset="-79"/>
                <a:hlinkClick r:id="rId3"/>
              </a:rPr>
              <a:t>natesuggs@gmail.com</a:t>
            </a:r>
            <a:endParaRPr lang="en-US" sz="2000" b="1" dirty="0">
              <a:latin typeface="Calisto MT" panose="02040603050505030304" pitchFamily="18" charset="0"/>
              <a:cs typeface="Aharoni" panose="02010803020104030203" pitchFamily="2" charset="-79"/>
            </a:endParaRPr>
          </a:p>
          <a:p>
            <a:endParaRPr lang="en-US" sz="2000" b="1" dirty="0">
              <a:latin typeface="Calisto MT" panose="02040603050505030304" pitchFamily="18" charset="0"/>
              <a:cs typeface="Aharoni" panose="02010803020104030203" pitchFamily="2" charset="-79"/>
            </a:endParaRPr>
          </a:p>
          <a:p>
            <a:r>
              <a:rPr lang="en-US" sz="2400" b="1" dirty="0">
                <a:latin typeface="Calisto MT" panose="02040603050505030304" pitchFamily="18" charset="0"/>
                <a:cs typeface="Aharoni" panose="02010803020104030203" pitchFamily="2" charset="-79"/>
              </a:rPr>
              <a:t>Ashna Sharan</a:t>
            </a:r>
          </a:p>
          <a:p>
            <a:r>
              <a:rPr lang="en-US" sz="2000" b="1" dirty="0">
                <a:latin typeface="Calisto MT" panose="02040603050505030304" pitchFamily="18" charset="0"/>
                <a:cs typeface="Aharoni" panose="02010803020104030203" pitchFamily="2" charset="-79"/>
                <a:hlinkClick r:id="rId4"/>
              </a:rPr>
              <a:t>modelashna@gmail.com</a:t>
            </a:r>
            <a:endParaRPr lang="en-US" sz="2000" b="1" dirty="0">
              <a:latin typeface="Calisto MT" panose="02040603050505030304" pitchFamily="18" charset="0"/>
              <a:cs typeface="Aharoni" panose="02010803020104030203" pitchFamily="2" charset="-79"/>
            </a:endParaRPr>
          </a:p>
          <a:p>
            <a:endParaRPr lang="en-US" sz="2000" b="1" dirty="0">
              <a:latin typeface="Calisto MT" panose="02040603050505030304" pitchFamily="18" charset="0"/>
              <a:cs typeface="Aharoni" panose="02010803020104030203" pitchFamily="2" charset="-79"/>
            </a:endParaRPr>
          </a:p>
          <a:p>
            <a:r>
              <a:rPr lang="en-US" sz="2400" b="1" dirty="0">
                <a:latin typeface="Calisto MT" panose="02040603050505030304" pitchFamily="18" charset="0"/>
                <a:cs typeface="Aharoni" panose="02010803020104030203" pitchFamily="2" charset="-79"/>
              </a:rPr>
              <a:t>Joe Filippone</a:t>
            </a:r>
          </a:p>
          <a:p>
            <a:r>
              <a:rPr lang="en-US" sz="2000" b="1" dirty="0">
                <a:latin typeface="Calisto MT" panose="02040603050505030304" pitchFamily="18" charset="0"/>
                <a:cs typeface="Aharoni" panose="02010803020104030203" pitchFamily="2" charset="-79"/>
                <a:hlinkClick r:id="rId5"/>
              </a:rPr>
              <a:t>joefilipponeactor@gmail.com</a:t>
            </a:r>
            <a:endParaRPr lang="en-US" sz="2000" b="1" dirty="0">
              <a:latin typeface="Calisto MT" panose="02040603050505030304" pitchFamily="18" charset="0"/>
              <a:cs typeface="Aharoni" panose="02010803020104030203" pitchFamily="2" charset="-79"/>
            </a:endParaRPr>
          </a:p>
          <a:p>
            <a:endParaRPr lang="en-US" sz="2000" b="1" dirty="0">
              <a:latin typeface="Calisto MT" panose="02040603050505030304" pitchFamily="18" charset="0"/>
              <a:cs typeface="Aharoni" panose="02010803020104030203" pitchFamily="2" charset="-79"/>
            </a:endParaRPr>
          </a:p>
          <a:p>
            <a:r>
              <a:rPr lang="en-US" sz="2400" b="1" dirty="0">
                <a:latin typeface="Calisto MT" panose="02040603050505030304" pitchFamily="18" charset="0"/>
                <a:cs typeface="Aharoni" panose="02010803020104030203" pitchFamily="2" charset="-79"/>
              </a:rPr>
              <a:t>JJ Duffy</a:t>
            </a:r>
          </a:p>
          <a:p>
            <a:r>
              <a:rPr lang="en-US" sz="2000" b="1" dirty="0">
                <a:latin typeface="Calisto MT" panose="02040603050505030304" pitchFamily="18" charset="0"/>
                <a:cs typeface="Aharoni" panose="02010803020104030203" pitchFamily="2" charset="-79"/>
                <a:hlinkClick r:id="rId6"/>
              </a:rPr>
              <a:t>actorjjduffy@gmail.com</a:t>
            </a:r>
            <a:endParaRPr lang="en-US" sz="2000" b="1" dirty="0">
              <a:latin typeface="Calisto MT" panose="02040603050505030304" pitchFamily="18" charset="0"/>
              <a:cs typeface="Aharoni" panose="02010803020104030203" pitchFamily="2" charset="-79"/>
            </a:endParaRPr>
          </a:p>
          <a:p>
            <a:endParaRPr lang="en-US" sz="2000" b="1" dirty="0">
              <a:latin typeface="Calisto MT" panose="02040603050505030304" pitchFamily="18" charset="0"/>
              <a:cs typeface="Aharoni" panose="02010803020104030203" pitchFamily="2" charset="-79"/>
            </a:endParaRPr>
          </a:p>
          <a:p>
            <a:r>
              <a:rPr lang="en-US" sz="2400" b="1" dirty="0">
                <a:latin typeface="Calisto MT" panose="02040603050505030304" pitchFamily="18" charset="0"/>
                <a:cs typeface="Aharoni" panose="02010803020104030203" pitchFamily="2" charset="-79"/>
              </a:rPr>
              <a:t>Jeremy Pace</a:t>
            </a:r>
          </a:p>
          <a:p>
            <a:r>
              <a:rPr lang="en-US" sz="2000" b="1" dirty="0">
                <a:latin typeface="Calisto MT" panose="02040603050505030304" pitchFamily="18" charset="0"/>
                <a:cs typeface="Aharoni" panose="02010803020104030203" pitchFamily="2" charset="-79"/>
                <a:hlinkClick r:id="rId7"/>
              </a:rPr>
              <a:t>jeremydpace@gmail.com</a:t>
            </a:r>
            <a:endParaRPr lang="en-US" sz="2000" b="1" dirty="0">
              <a:latin typeface="Calisto MT" panose="02040603050505030304" pitchFamily="18" charset="0"/>
              <a:cs typeface="Aharoni" panose="02010803020104030203" pitchFamily="2" charset="-79"/>
            </a:endParaRPr>
          </a:p>
          <a:p>
            <a:endParaRPr lang="en-US" sz="2000" b="1" dirty="0">
              <a:latin typeface="Calisto MT" panose="02040603050505030304" pitchFamily="18" charset="0"/>
              <a:cs typeface="Aharoni" panose="02010803020104030203" pitchFamily="2" charset="-79"/>
            </a:endParaRPr>
          </a:p>
          <a:p>
            <a:r>
              <a:rPr lang="en-US" sz="2400" b="1" dirty="0">
                <a:latin typeface="Calisto MT" panose="02040603050505030304" pitchFamily="18" charset="0"/>
                <a:cs typeface="Aharoni" panose="02010803020104030203" pitchFamily="2" charset="-79"/>
              </a:rPr>
              <a:t>Diana Black</a:t>
            </a:r>
            <a:endParaRPr lang="en-US" sz="2000" b="1" dirty="0">
              <a:latin typeface="Calisto MT" panose="02040603050505030304" pitchFamily="18" charset="0"/>
              <a:cs typeface="Aharoni" panose="02010803020104030203" pitchFamily="2" charset="-79"/>
            </a:endParaRPr>
          </a:p>
          <a:p>
            <a:r>
              <a:rPr lang="en-US" sz="2000" b="1" i="0" u="sng" strike="noStrike" dirty="0">
                <a:solidFill>
                  <a:srgbClr val="1967D2"/>
                </a:solidFill>
                <a:effectLst/>
                <a:latin typeface="Calisto MT" panose="02040603050505030304" pitchFamily="18" charset="0"/>
              </a:rPr>
              <a:t>diana@dianatblack.com</a:t>
            </a:r>
            <a:endParaRPr lang="en-US" sz="2000" b="1" u="sng" dirty="0">
              <a:latin typeface="Calisto MT" panose="02040603050505030304" pitchFamily="18" charset="0"/>
              <a:cs typeface="Aharoni" panose="02010803020104030203" pitchFamily="2" charset="-79"/>
            </a:endParaRPr>
          </a:p>
          <a:p>
            <a:endParaRPr lang="en-US" sz="2000" b="1" dirty="0">
              <a:latin typeface="Calisto MT" panose="02040603050505030304" pitchFamily="18" charset="0"/>
              <a:cs typeface="Aharoni" panose="02010803020104030203" pitchFamily="2" charset="-79"/>
            </a:endParaRPr>
          </a:p>
          <a:p>
            <a:r>
              <a:rPr lang="en-US" sz="2400" b="1" dirty="0">
                <a:latin typeface="Calisto MT" panose="02040603050505030304" pitchFamily="18" charset="0"/>
                <a:cs typeface="Aharoni" panose="02010803020104030203" pitchFamily="2" charset="-79"/>
              </a:rPr>
              <a:t>Simone Thomas</a:t>
            </a:r>
          </a:p>
          <a:p>
            <a:r>
              <a:rPr lang="en-US" sz="2000" b="1" dirty="0">
                <a:latin typeface="Calisto MT" panose="02040603050505030304" pitchFamily="18" charset="0"/>
                <a:cs typeface="Aharoni" panose="02010803020104030203" pitchFamily="2" charset="-79"/>
                <a:hlinkClick r:id="rId8"/>
              </a:rPr>
              <a:t>simonteresias@gmail.com</a:t>
            </a:r>
            <a:endParaRPr lang="en-US" sz="2000" b="1" dirty="0">
              <a:latin typeface="Calisto MT" panose="02040603050505030304" pitchFamily="18" charset="0"/>
              <a:cs typeface="Aharoni" panose="02010803020104030203" pitchFamily="2" charset="-79"/>
            </a:endParaRPr>
          </a:p>
          <a:p>
            <a:endParaRPr lang="en-US" sz="2000" b="1" dirty="0">
              <a:latin typeface="Calisto MT" panose="02040603050505030304" pitchFamily="18" charset="0"/>
              <a:cs typeface="Aharoni" panose="02010803020104030203" pitchFamily="2" charset="-79"/>
            </a:endParaRPr>
          </a:p>
        </p:txBody>
      </p:sp>
      <p:sp>
        <p:nvSpPr>
          <p:cNvPr id="9" name="TextBox 8">
            <a:extLst>
              <a:ext uri="{FF2B5EF4-FFF2-40B4-BE49-F238E27FC236}">
                <a16:creationId xmlns:a16="http://schemas.microsoft.com/office/drawing/2014/main" id="{0B0FC218-55C7-45A9-B5A9-A4D09C179D5F}"/>
              </a:ext>
            </a:extLst>
          </p:cNvPr>
          <p:cNvSpPr txBox="1"/>
          <p:nvPr/>
        </p:nvSpPr>
        <p:spPr>
          <a:xfrm>
            <a:off x="3052119" y="1443692"/>
            <a:ext cx="4158050" cy="8094524"/>
          </a:xfrm>
          <a:prstGeom prst="rect">
            <a:avLst/>
          </a:prstGeom>
          <a:noFill/>
        </p:spPr>
        <p:txBody>
          <a:bodyPr wrap="square" rtlCol="0">
            <a:spAutoFit/>
          </a:bodyPr>
          <a:lstStyle/>
          <a:p>
            <a:pPr algn="r"/>
            <a:r>
              <a:rPr lang="en-US" sz="2400" b="1" dirty="0">
                <a:latin typeface="Calisto MT" panose="02040603050505030304" pitchFamily="18" charset="0"/>
                <a:cs typeface="Aharoni" panose="02010803020104030203" pitchFamily="2" charset="-79"/>
              </a:rPr>
              <a:t>Robin Roth</a:t>
            </a:r>
          </a:p>
          <a:p>
            <a:pPr algn="r"/>
            <a:r>
              <a:rPr lang="en-US" sz="2000" b="1" dirty="0">
                <a:latin typeface="Calisto MT" panose="02040603050505030304" pitchFamily="18" charset="0"/>
                <a:cs typeface="Aharoni" panose="02010803020104030203" pitchFamily="2" charset="-79"/>
                <a:hlinkClick r:id="rId9"/>
              </a:rPr>
              <a:t>rroth24@yahoo.com</a:t>
            </a:r>
            <a:endParaRPr lang="en-US" sz="2400" b="1" dirty="0">
              <a:latin typeface="Calisto MT" panose="02040603050505030304" pitchFamily="18" charset="0"/>
              <a:cs typeface="Aharoni" panose="02010803020104030203" pitchFamily="2" charset="-79"/>
            </a:endParaRPr>
          </a:p>
          <a:p>
            <a:pPr algn="r"/>
            <a:endParaRPr lang="en-US" sz="2400" b="1" dirty="0">
              <a:latin typeface="Calisto MT" panose="02040603050505030304" pitchFamily="18" charset="0"/>
              <a:cs typeface="Aharoni" panose="02010803020104030203" pitchFamily="2" charset="-79"/>
            </a:endParaRPr>
          </a:p>
          <a:p>
            <a:pPr algn="r"/>
            <a:r>
              <a:rPr lang="en-US" sz="2400" b="1" dirty="0">
                <a:latin typeface="Calisto MT" panose="02040603050505030304" pitchFamily="18" charset="0"/>
                <a:cs typeface="Aharoni" panose="02010803020104030203" pitchFamily="2" charset="-79"/>
              </a:rPr>
              <a:t>Tristan Cunningham</a:t>
            </a:r>
          </a:p>
          <a:p>
            <a:pPr algn="r"/>
            <a:r>
              <a:rPr lang="en-US" sz="2000" b="1" dirty="0">
                <a:latin typeface="Calisto MT" panose="02040603050505030304" pitchFamily="18" charset="0"/>
                <a:cs typeface="Aharoni" panose="02010803020104030203" pitchFamily="2" charset="-79"/>
                <a:hlinkClick r:id="rId10"/>
              </a:rPr>
              <a:t>Tristan.Cunningham1@gmail.com</a:t>
            </a:r>
            <a:endParaRPr lang="en-US" sz="2400" b="1" dirty="0">
              <a:latin typeface="Calisto MT" panose="02040603050505030304" pitchFamily="18" charset="0"/>
              <a:cs typeface="Aharoni" panose="02010803020104030203" pitchFamily="2" charset="-79"/>
            </a:endParaRPr>
          </a:p>
          <a:p>
            <a:pPr algn="r"/>
            <a:endParaRPr lang="en-US" sz="2400" b="1" dirty="0">
              <a:latin typeface="Calisto MT" panose="02040603050505030304" pitchFamily="18" charset="0"/>
              <a:cs typeface="Aharoni" panose="02010803020104030203" pitchFamily="2" charset="-79"/>
            </a:endParaRPr>
          </a:p>
          <a:p>
            <a:pPr algn="r"/>
            <a:r>
              <a:rPr lang="en-US" sz="2400" b="1" dirty="0">
                <a:latin typeface="Calisto MT" panose="02040603050505030304" pitchFamily="18" charset="0"/>
                <a:cs typeface="Aharoni" panose="02010803020104030203" pitchFamily="2" charset="-79"/>
              </a:rPr>
              <a:t>Sophia LaPaglia</a:t>
            </a:r>
          </a:p>
          <a:p>
            <a:pPr algn="r"/>
            <a:r>
              <a:rPr lang="en-US" sz="2000" b="1" dirty="0">
                <a:latin typeface="Calisto MT" panose="02040603050505030304" pitchFamily="18" charset="0"/>
                <a:cs typeface="Aharoni" panose="02010803020104030203" pitchFamily="2" charset="-79"/>
                <a:hlinkClick r:id="rId11"/>
              </a:rPr>
              <a:t>Sophia.lapaglia@gmail.com</a:t>
            </a:r>
            <a:endParaRPr lang="en-US" sz="2000" b="1" dirty="0">
              <a:latin typeface="Calisto MT" panose="02040603050505030304" pitchFamily="18" charset="0"/>
              <a:cs typeface="Aharoni" panose="02010803020104030203" pitchFamily="2" charset="-79"/>
            </a:endParaRPr>
          </a:p>
          <a:p>
            <a:pPr algn="r"/>
            <a:endParaRPr lang="en-US" sz="2000" b="1" dirty="0">
              <a:latin typeface="Calisto MT" panose="02040603050505030304" pitchFamily="18" charset="0"/>
              <a:cs typeface="Aharoni" panose="02010803020104030203" pitchFamily="2" charset="-79"/>
            </a:endParaRPr>
          </a:p>
          <a:p>
            <a:pPr algn="r"/>
            <a:r>
              <a:rPr lang="en-US" sz="2400" b="1" dirty="0">
                <a:latin typeface="Calisto MT" panose="02040603050505030304" pitchFamily="18" charset="0"/>
                <a:cs typeface="Aharoni" panose="02010803020104030203" pitchFamily="2" charset="-79"/>
              </a:rPr>
              <a:t>Wayne Jay</a:t>
            </a:r>
          </a:p>
          <a:p>
            <a:pPr algn="r"/>
            <a:r>
              <a:rPr lang="en-US" sz="2000" b="1" dirty="0">
                <a:latin typeface="Calisto MT" panose="02040603050505030304" pitchFamily="18" charset="0"/>
                <a:cs typeface="Aharoni" panose="02010803020104030203" pitchFamily="2" charset="-79"/>
                <a:hlinkClick r:id="rId12"/>
              </a:rPr>
              <a:t>waynemjay@gmail.com</a:t>
            </a:r>
            <a:endParaRPr lang="en-US" sz="2000" b="1" dirty="0">
              <a:latin typeface="Calisto MT" panose="02040603050505030304" pitchFamily="18" charset="0"/>
              <a:cs typeface="Aharoni" panose="02010803020104030203" pitchFamily="2" charset="-79"/>
            </a:endParaRPr>
          </a:p>
          <a:p>
            <a:pPr algn="r"/>
            <a:endParaRPr lang="en-US" sz="2000" b="1" dirty="0">
              <a:latin typeface="Calisto MT" panose="02040603050505030304" pitchFamily="18" charset="0"/>
              <a:cs typeface="Aharoni" panose="02010803020104030203" pitchFamily="2" charset="-79"/>
            </a:endParaRPr>
          </a:p>
          <a:p>
            <a:pPr algn="r"/>
            <a:r>
              <a:rPr lang="en-US" sz="2400" b="1" dirty="0">
                <a:latin typeface="Calisto MT" panose="02040603050505030304" pitchFamily="18" charset="0"/>
                <a:cs typeface="Aharoni" panose="02010803020104030203" pitchFamily="2" charset="-79"/>
              </a:rPr>
              <a:t>Deidra Kathleen</a:t>
            </a:r>
          </a:p>
          <a:p>
            <a:pPr algn="r"/>
            <a:r>
              <a:rPr lang="en-US" sz="2000" b="1" dirty="0">
                <a:latin typeface="Calisto MT" panose="02040603050505030304" pitchFamily="18" charset="0"/>
                <a:cs typeface="Aharoni" panose="02010803020104030203" pitchFamily="2" charset="-79"/>
                <a:hlinkClick r:id="rId13"/>
              </a:rPr>
              <a:t>deidrakathleen@gmail.com</a:t>
            </a:r>
            <a:endParaRPr lang="en-US" sz="2000" b="1" dirty="0">
              <a:latin typeface="Calisto MT" panose="02040603050505030304" pitchFamily="18" charset="0"/>
              <a:cs typeface="Aharoni" panose="02010803020104030203" pitchFamily="2" charset="-79"/>
            </a:endParaRPr>
          </a:p>
          <a:p>
            <a:pPr algn="r"/>
            <a:endParaRPr lang="en-US" sz="2000" b="1" dirty="0">
              <a:latin typeface="Calisto MT" panose="02040603050505030304" pitchFamily="18" charset="0"/>
              <a:cs typeface="Aharoni" panose="02010803020104030203" pitchFamily="2" charset="-79"/>
            </a:endParaRPr>
          </a:p>
          <a:p>
            <a:pPr algn="r"/>
            <a:r>
              <a:rPr lang="en-US" sz="2400" b="1" dirty="0">
                <a:latin typeface="Calisto MT" panose="02040603050505030304" pitchFamily="18" charset="0"/>
                <a:cs typeface="Aharoni" panose="02010803020104030203" pitchFamily="2" charset="-79"/>
              </a:rPr>
              <a:t>Shari Vasseghi</a:t>
            </a:r>
          </a:p>
          <a:p>
            <a:pPr algn="r"/>
            <a:r>
              <a:rPr lang="en-US" sz="2000" b="1" dirty="0">
                <a:latin typeface="Calisto MT" panose="02040603050505030304" pitchFamily="18" charset="0"/>
                <a:cs typeface="Aharoni" panose="02010803020104030203" pitchFamily="2" charset="-79"/>
                <a:hlinkClick r:id="rId14"/>
              </a:rPr>
              <a:t>1sharivasseghi@gmail.com</a:t>
            </a:r>
            <a:endParaRPr lang="en-US" sz="2000" b="1" dirty="0">
              <a:latin typeface="Calisto MT" panose="02040603050505030304" pitchFamily="18" charset="0"/>
              <a:cs typeface="Aharoni" panose="02010803020104030203" pitchFamily="2" charset="-79"/>
            </a:endParaRPr>
          </a:p>
          <a:p>
            <a:pPr algn="r"/>
            <a:endParaRPr lang="en-US" sz="2000" b="1" dirty="0">
              <a:latin typeface="Calisto MT" panose="02040603050505030304" pitchFamily="18" charset="0"/>
              <a:cs typeface="Aharoni" panose="02010803020104030203" pitchFamily="2" charset="-79"/>
            </a:endParaRPr>
          </a:p>
          <a:p>
            <a:pPr algn="r"/>
            <a:r>
              <a:rPr lang="en-US" sz="2400" b="1" dirty="0">
                <a:latin typeface="Calisto MT" panose="02040603050505030304" pitchFamily="18" charset="0"/>
                <a:cs typeface="Aharoni" panose="02010803020104030203" pitchFamily="2" charset="-79"/>
              </a:rPr>
              <a:t>Dale Madison</a:t>
            </a:r>
          </a:p>
          <a:p>
            <a:pPr algn="r"/>
            <a:r>
              <a:rPr lang="en-US" sz="2000" b="1" i="0" u="sng" dirty="0">
                <a:solidFill>
                  <a:srgbClr val="1155CC"/>
                </a:solidFill>
                <a:effectLst/>
                <a:latin typeface="Calisto MT" panose="02040603050505030304" pitchFamily="18" charset="0"/>
                <a:hlinkClick r:id="rId15"/>
              </a:rPr>
              <a:t>dale@damngoodman.com</a:t>
            </a:r>
            <a:endParaRPr lang="en-US" sz="2000" b="1" i="0" u="sng" dirty="0">
              <a:solidFill>
                <a:srgbClr val="1155CC"/>
              </a:solidFill>
              <a:effectLst/>
              <a:latin typeface="Calisto MT" panose="02040603050505030304" pitchFamily="18" charset="0"/>
            </a:endParaRPr>
          </a:p>
          <a:p>
            <a:pPr algn="r"/>
            <a:endParaRPr lang="en-US" sz="2000" b="1" u="sng" dirty="0">
              <a:solidFill>
                <a:srgbClr val="1155CC"/>
              </a:solidFill>
              <a:latin typeface="Calisto MT" panose="02040603050505030304" pitchFamily="18" charset="0"/>
              <a:cs typeface="Aharoni" panose="02010803020104030203" pitchFamily="2" charset="-79"/>
            </a:endParaRPr>
          </a:p>
          <a:p>
            <a:pPr algn="r"/>
            <a:r>
              <a:rPr lang="en-US" sz="2400" b="1" u="sng" dirty="0">
                <a:latin typeface="Calisto MT" panose="02040603050505030304" pitchFamily="18" charset="0"/>
              </a:rPr>
              <a:t>Joel Handler</a:t>
            </a:r>
          </a:p>
          <a:p>
            <a:pPr algn="r"/>
            <a:r>
              <a:rPr lang="en-US" sz="2000" b="1" i="0" dirty="0">
                <a:solidFill>
                  <a:srgbClr val="555555"/>
                </a:solidFill>
                <a:effectLst/>
                <a:latin typeface="Calisto MT" panose="02040603050505030304" pitchFamily="18" charset="0"/>
                <a:hlinkClick r:id="rId16"/>
              </a:rPr>
              <a:t>jhandlerwriter@gmail.com</a:t>
            </a:r>
            <a:endParaRPr lang="en-US" sz="2000" b="1" i="0" dirty="0">
              <a:solidFill>
                <a:srgbClr val="555555"/>
              </a:solidFill>
              <a:effectLst/>
              <a:latin typeface="Calisto MT" panose="02040603050505030304" pitchFamily="18" charset="0"/>
            </a:endParaRPr>
          </a:p>
          <a:p>
            <a:pPr algn="r"/>
            <a:endParaRPr lang="en-US" sz="2000" b="1" u="sng" dirty="0">
              <a:latin typeface="Calisto MT" panose="02040603050505030304" pitchFamily="18" charset="0"/>
              <a:cs typeface="Aharoni" panose="02010803020104030203" pitchFamily="2" charset="-79"/>
            </a:endParaRPr>
          </a:p>
        </p:txBody>
      </p:sp>
    </p:spTree>
    <p:extLst>
      <p:ext uri="{BB962C8B-B14F-4D97-AF65-F5344CB8AC3E}">
        <p14:creationId xmlns:p14="http://schemas.microsoft.com/office/powerpoint/2010/main" val="3863989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CBE7242A-1857-4A88-B631-C6FF47040BEC}"/>
              </a:ext>
            </a:extLst>
          </p:cNvPr>
          <p:cNvSpPr>
            <a:spLocks noGrp="1"/>
          </p:cNvSpPr>
          <p:nvPr>
            <p:ph type="title"/>
          </p:nvPr>
        </p:nvSpPr>
        <p:spPr/>
        <p:txBody>
          <a:bodyPr/>
          <a:lstStyle/>
          <a:p>
            <a:r>
              <a:rPr lang="en-US" dirty="0"/>
              <a:t>Example slide 3</a:t>
            </a:r>
          </a:p>
        </p:txBody>
      </p:sp>
      <p:sp>
        <p:nvSpPr>
          <p:cNvPr id="5" name="Trapezoid 3">
            <a:extLst>
              <a:ext uri="{FF2B5EF4-FFF2-40B4-BE49-F238E27FC236}">
                <a16:creationId xmlns:a16="http://schemas.microsoft.com/office/drawing/2014/main" id="{3A26B778-4DE9-4BB4-AB1B-B08B02F7A2AB}"/>
              </a:ext>
              <a:ext uri="{C183D7F6-B498-43B3-948B-1728B52AA6E4}">
                <adec:decorative xmlns:adec="http://schemas.microsoft.com/office/drawing/2017/decorative" val="1"/>
              </a:ext>
            </a:extLst>
          </p:cNvPr>
          <p:cNvSpPr/>
          <p:nvPr/>
        </p:nvSpPr>
        <p:spPr>
          <a:xfrm flipH="1" flipV="1">
            <a:off x="2848167" y="3421651"/>
            <a:ext cx="4467415" cy="6174223"/>
          </a:xfrm>
          <a:custGeom>
            <a:avLst/>
            <a:gdLst>
              <a:gd name="connsiteX0" fmla="*/ 0 w 4702629"/>
              <a:gd name="connsiteY0" fmla="*/ 6955971 h 6955971"/>
              <a:gd name="connsiteX1" fmla="*/ 1175657 w 4702629"/>
              <a:gd name="connsiteY1" fmla="*/ 0 h 6955971"/>
              <a:gd name="connsiteX2" fmla="*/ 3526972 w 4702629"/>
              <a:gd name="connsiteY2" fmla="*/ 0 h 6955971"/>
              <a:gd name="connsiteX3" fmla="*/ 4702629 w 4702629"/>
              <a:gd name="connsiteY3" fmla="*/ 6955971 h 6955971"/>
              <a:gd name="connsiteX4" fmla="*/ 0 w 4702629"/>
              <a:gd name="connsiteY4" fmla="*/ 6955971 h 6955971"/>
              <a:gd name="connsiteX0" fmla="*/ 0 w 4702629"/>
              <a:gd name="connsiteY0" fmla="*/ 6955971 h 6955971"/>
              <a:gd name="connsiteX1" fmla="*/ 10885 w 4702629"/>
              <a:gd name="connsiteY1" fmla="*/ 21771 h 6955971"/>
              <a:gd name="connsiteX2" fmla="*/ 3526972 w 4702629"/>
              <a:gd name="connsiteY2" fmla="*/ 0 h 6955971"/>
              <a:gd name="connsiteX3" fmla="*/ 4702629 w 4702629"/>
              <a:gd name="connsiteY3" fmla="*/ 6955971 h 6955971"/>
              <a:gd name="connsiteX4" fmla="*/ 0 w 4702629"/>
              <a:gd name="connsiteY4" fmla="*/ 6955971 h 6955971"/>
              <a:gd name="connsiteX0" fmla="*/ 0 w 5791201"/>
              <a:gd name="connsiteY0" fmla="*/ 6934200 h 6934200"/>
              <a:gd name="connsiteX1" fmla="*/ 10885 w 5791201"/>
              <a:gd name="connsiteY1" fmla="*/ 0 h 6934200"/>
              <a:gd name="connsiteX2" fmla="*/ 5791201 w 5791201"/>
              <a:gd name="connsiteY2" fmla="*/ 10886 h 6934200"/>
              <a:gd name="connsiteX3" fmla="*/ 4702629 w 5791201"/>
              <a:gd name="connsiteY3" fmla="*/ 6934200 h 6934200"/>
              <a:gd name="connsiteX4" fmla="*/ 0 w 5791201"/>
              <a:gd name="connsiteY4" fmla="*/ 6934200 h 6934200"/>
              <a:gd name="connsiteX0" fmla="*/ 0 w 5791201"/>
              <a:gd name="connsiteY0" fmla="*/ 7294328 h 7294328"/>
              <a:gd name="connsiteX1" fmla="*/ 48247 w 5791201"/>
              <a:gd name="connsiteY1" fmla="*/ 0 h 7294328"/>
              <a:gd name="connsiteX2" fmla="*/ 5791201 w 5791201"/>
              <a:gd name="connsiteY2" fmla="*/ 371014 h 7294328"/>
              <a:gd name="connsiteX3" fmla="*/ 4702629 w 5791201"/>
              <a:gd name="connsiteY3" fmla="*/ 7294328 h 7294328"/>
              <a:gd name="connsiteX4" fmla="*/ 0 w 5791201"/>
              <a:gd name="connsiteY4" fmla="*/ 7294328 h 7294328"/>
              <a:gd name="connsiteX0" fmla="*/ 0 w 5865925"/>
              <a:gd name="connsiteY0" fmla="*/ 7328461 h 7328461"/>
              <a:gd name="connsiteX1" fmla="*/ 48247 w 5865925"/>
              <a:gd name="connsiteY1" fmla="*/ 34133 h 7328461"/>
              <a:gd name="connsiteX2" fmla="*/ 5865925 w 5865925"/>
              <a:gd name="connsiteY2" fmla="*/ 0 h 7328461"/>
              <a:gd name="connsiteX3" fmla="*/ 4702629 w 5865925"/>
              <a:gd name="connsiteY3" fmla="*/ 7328461 h 7328461"/>
              <a:gd name="connsiteX4" fmla="*/ 0 w 5865925"/>
              <a:gd name="connsiteY4" fmla="*/ 7328461 h 7328461"/>
              <a:gd name="connsiteX0" fmla="*/ 0 w 5865925"/>
              <a:gd name="connsiteY0" fmla="*/ 7328461 h 7328461"/>
              <a:gd name="connsiteX1" fmla="*/ 48247 w 5865925"/>
              <a:gd name="connsiteY1" fmla="*/ 34133 h 7328461"/>
              <a:gd name="connsiteX2" fmla="*/ 5865925 w 5865925"/>
              <a:gd name="connsiteY2" fmla="*/ 0 h 7328461"/>
              <a:gd name="connsiteX3" fmla="*/ 4926804 w 5865925"/>
              <a:gd name="connsiteY3" fmla="*/ 7283448 h 7328461"/>
              <a:gd name="connsiteX4" fmla="*/ 0 w 5865925"/>
              <a:gd name="connsiteY4" fmla="*/ 7328461 h 7328461"/>
              <a:gd name="connsiteX0" fmla="*/ 0 w 5865925"/>
              <a:gd name="connsiteY0" fmla="*/ 7328461 h 7328465"/>
              <a:gd name="connsiteX1" fmla="*/ 48247 w 5865925"/>
              <a:gd name="connsiteY1" fmla="*/ 34133 h 7328465"/>
              <a:gd name="connsiteX2" fmla="*/ 5865925 w 5865925"/>
              <a:gd name="connsiteY2" fmla="*/ 0 h 7328465"/>
              <a:gd name="connsiteX3" fmla="*/ 4852077 w 5865925"/>
              <a:gd name="connsiteY3" fmla="*/ 7328465 h 7328465"/>
              <a:gd name="connsiteX4" fmla="*/ 0 w 5865925"/>
              <a:gd name="connsiteY4" fmla="*/ 7328461 h 7328465"/>
              <a:gd name="connsiteX0" fmla="*/ 0 w 5865925"/>
              <a:gd name="connsiteY0" fmla="*/ 7328461 h 7328465"/>
              <a:gd name="connsiteX1" fmla="*/ 48247 w 5865925"/>
              <a:gd name="connsiteY1" fmla="*/ 34133 h 7328465"/>
              <a:gd name="connsiteX2" fmla="*/ 5865925 w 5865925"/>
              <a:gd name="connsiteY2" fmla="*/ 0 h 7328465"/>
              <a:gd name="connsiteX3" fmla="*/ 3170988 w 5865925"/>
              <a:gd name="connsiteY3" fmla="*/ 7328465 h 7328465"/>
              <a:gd name="connsiteX4" fmla="*/ 0 w 5865925"/>
              <a:gd name="connsiteY4" fmla="*/ 7328461 h 7328465"/>
              <a:gd name="connsiteX0" fmla="*/ 0 w 6116300"/>
              <a:gd name="connsiteY0" fmla="*/ 7359793 h 7359797"/>
              <a:gd name="connsiteX1" fmla="*/ 48247 w 6116300"/>
              <a:gd name="connsiteY1" fmla="*/ 65465 h 7359797"/>
              <a:gd name="connsiteX2" fmla="*/ 6116300 w 6116300"/>
              <a:gd name="connsiteY2" fmla="*/ 0 h 7359797"/>
              <a:gd name="connsiteX3" fmla="*/ 3170988 w 6116300"/>
              <a:gd name="connsiteY3" fmla="*/ 7359797 h 7359797"/>
              <a:gd name="connsiteX4" fmla="*/ 0 w 6116300"/>
              <a:gd name="connsiteY4" fmla="*/ 7359793 h 7359797"/>
              <a:gd name="connsiteX0" fmla="*/ 0 w 6235528"/>
              <a:gd name="connsiteY0" fmla="*/ 7294329 h 7294333"/>
              <a:gd name="connsiteX1" fmla="*/ 48247 w 6235528"/>
              <a:gd name="connsiteY1" fmla="*/ 1 h 7294333"/>
              <a:gd name="connsiteX2" fmla="*/ 6235528 w 6235528"/>
              <a:gd name="connsiteY2" fmla="*/ 18086 h 7294333"/>
              <a:gd name="connsiteX3" fmla="*/ 3170988 w 6235528"/>
              <a:gd name="connsiteY3" fmla="*/ 7294333 h 7294333"/>
              <a:gd name="connsiteX4" fmla="*/ 0 w 6235528"/>
              <a:gd name="connsiteY4" fmla="*/ 7294329 h 7294333"/>
              <a:gd name="connsiteX0" fmla="*/ 0 w 5997075"/>
              <a:gd name="connsiteY0" fmla="*/ 7294329 h 7294333"/>
              <a:gd name="connsiteX1" fmla="*/ 48247 w 5997075"/>
              <a:gd name="connsiteY1" fmla="*/ 1 h 7294333"/>
              <a:gd name="connsiteX2" fmla="*/ 5997075 w 5997075"/>
              <a:gd name="connsiteY2" fmla="*/ 18086 h 7294333"/>
              <a:gd name="connsiteX3" fmla="*/ 3170988 w 5997075"/>
              <a:gd name="connsiteY3" fmla="*/ 7294333 h 7294333"/>
              <a:gd name="connsiteX4" fmla="*/ 0 w 5997075"/>
              <a:gd name="connsiteY4" fmla="*/ 7294329 h 7294333"/>
              <a:gd name="connsiteX0" fmla="*/ 0 w 6187836"/>
              <a:gd name="connsiteY0" fmla="*/ 7294329 h 7294333"/>
              <a:gd name="connsiteX1" fmla="*/ 48247 w 6187836"/>
              <a:gd name="connsiteY1" fmla="*/ 1 h 7294333"/>
              <a:gd name="connsiteX2" fmla="*/ 6187836 w 6187836"/>
              <a:gd name="connsiteY2" fmla="*/ 18086 h 7294333"/>
              <a:gd name="connsiteX3" fmla="*/ 3170988 w 6187836"/>
              <a:gd name="connsiteY3" fmla="*/ 7294333 h 7294333"/>
              <a:gd name="connsiteX4" fmla="*/ 0 w 6187836"/>
              <a:gd name="connsiteY4" fmla="*/ 7294329 h 7294333"/>
              <a:gd name="connsiteX0" fmla="*/ 0 w 6972687"/>
              <a:gd name="connsiteY0" fmla="*/ 7315814 h 7315814"/>
              <a:gd name="connsiteX1" fmla="*/ 833098 w 6972687"/>
              <a:gd name="connsiteY1" fmla="*/ 1 h 7315814"/>
              <a:gd name="connsiteX2" fmla="*/ 6972687 w 6972687"/>
              <a:gd name="connsiteY2" fmla="*/ 18086 h 7315814"/>
              <a:gd name="connsiteX3" fmla="*/ 3955839 w 6972687"/>
              <a:gd name="connsiteY3" fmla="*/ 7294333 h 7315814"/>
              <a:gd name="connsiteX4" fmla="*/ 0 w 6972687"/>
              <a:gd name="connsiteY4" fmla="*/ 7315814 h 7315814"/>
              <a:gd name="connsiteX0" fmla="*/ 25612 w 6998299"/>
              <a:gd name="connsiteY0" fmla="*/ 7315814 h 7315814"/>
              <a:gd name="connsiteX1" fmla="*/ 282 w 6998299"/>
              <a:gd name="connsiteY1" fmla="*/ 0 h 7315814"/>
              <a:gd name="connsiteX2" fmla="*/ 6998299 w 6998299"/>
              <a:gd name="connsiteY2" fmla="*/ 18086 h 7315814"/>
              <a:gd name="connsiteX3" fmla="*/ 3981451 w 6998299"/>
              <a:gd name="connsiteY3" fmla="*/ 7294333 h 7315814"/>
              <a:gd name="connsiteX4" fmla="*/ 25612 w 6998299"/>
              <a:gd name="connsiteY4" fmla="*/ 7315814 h 7315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299" h="7315814">
                <a:moveTo>
                  <a:pt x="25612" y="7315814"/>
                </a:moveTo>
                <a:cubicBezTo>
                  <a:pt x="29240" y="5004414"/>
                  <a:pt x="-3346" y="2311400"/>
                  <a:pt x="282" y="0"/>
                </a:cubicBezTo>
                <a:lnTo>
                  <a:pt x="6998299" y="18086"/>
                </a:lnTo>
                <a:lnTo>
                  <a:pt x="3981451" y="7294333"/>
                </a:lnTo>
                <a:lnTo>
                  <a:pt x="25612" y="7315814"/>
                </a:lnTo>
                <a:close/>
              </a:path>
            </a:pathLst>
          </a:cu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500EABB-BE84-40A1-A46A-9CF476AC0E81}"/>
              </a:ext>
              <a:ext uri="{C183D7F6-B498-43B3-948B-1728B52AA6E4}">
                <adec:decorative xmlns:adec="http://schemas.microsoft.com/office/drawing/2017/decorative" val="1"/>
              </a:ext>
            </a:extLst>
          </p:cNvPr>
          <p:cNvSpPr/>
          <p:nvPr/>
        </p:nvSpPr>
        <p:spPr>
          <a:xfrm>
            <a:off x="0" y="0"/>
            <a:ext cx="7315200" cy="3318851"/>
          </a:xfrm>
          <a:prstGeom prst="rect">
            <a:avLst/>
          </a:prstGeom>
          <a:gradFill flip="none" rotWithShape="1">
            <a:gsLst>
              <a:gs pos="0">
                <a:schemeClr val="accent2">
                  <a:lumMod val="0"/>
                  <a:lumOff val="100000"/>
                </a:schemeClr>
              </a:gs>
              <a:gs pos="21000">
                <a:schemeClr val="accent2">
                  <a:lumMod val="0"/>
                  <a:lumOff val="100000"/>
                </a:schemeClr>
              </a:gs>
              <a:gs pos="100000">
                <a:schemeClr val="accent2">
                  <a:lumMod val="100000"/>
                </a:schemeClr>
              </a:gs>
            </a:gsLst>
            <a:path path="circle">
              <a:fillToRect l="50000" t="-80000" r="50000" b="180000"/>
            </a:path>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61F52BBC-3637-4C8F-A1D2-14857E1AF975}"/>
              </a:ext>
              <a:ext uri="{C183D7F6-B498-43B3-948B-1728B52AA6E4}">
                <adec:decorative xmlns:adec="http://schemas.microsoft.com/office/drawing/2017/decorative" val="1"/>
              </a:ext>
            </a:extLst>
          </p:cNvPr>
          <p:cNvSpPr/>
          <p:nvPr/>
        </p:nvSpPr>
        <p:spPr>
          <a:xfrm>
            <a:off x="0" y="3422386"/>
            <a:ext cx="4683762" cy="6168898"/>
          </a:xfrm>
          <a:custGeom>
            <a:avLst/>
            <a:gdLst>
              <a:gd name="connsiteX0" fmla="*/ 0 w 4683762"/>
              <a:gd name="connsiteY0" fmla="*/ 0 h 6168898"/>
              <a:gd name="connsiteX1" fmla="*/ 4683762 w 4683762"/>
              <a:gd name="connsiteY1" fmla="*/ 4368 h 6168898"/>
              <a:gd name="connsiteX2" fmla="*/ 2726674 w 4683762"/>
              <a:gd name="connsiteY2" fmla="*/ 6168898 h 6168898"/>
              <a:gd name="connsiteX3" fmla="*/ 0 w 4683762"/>
              <a:gd name="connsiteY3" fmla="*/ 6168898 h 6168898"/>
              <a:gd name="connsiteX4" fmla="*/ 0 w 4683762"/>
              <a:gd name="connsiteY4" fmla="*/ 0 h 6168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3762" h="6168898">
                <a:moveTo>
                  <a:pt x="0" y="0"/>
                </a:moveTo>
                <a:lnTo>
                  <a:pt x="4683762" y="4368"/>
                </a:lnTo>
                <a:lnTo>
                  <a:pt x="2726674" y="6168898"/>
                </a:lnTo>
                <a:lnTo>
                  <a:pt x="0" y="6168898"/>
                </a:lnTo>
                <a:lnTo>
                  <a:pt x="0" y="0"/>
                </a:lnTo>
                <a:close/>
              </a:path>
            </a:pathLst>
          </a:cu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3" name="Picture 12" descr="close up of comic graphic face">
            <a:extLst>
              <a:ext uri="{FF2B5EF4-FFF2-40B4-BE49-F238E27FC236}">
                <a16:creationId xmlns:a16="http://schemas.microsoft.com/office/drawing/2014/main" id="{B01ED2AD-50AB-4CE3-8CDD-D754DEE32DB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25586" y="7513184"/>
            <a:ext cx="1289614" cy="2077526"/>
          </a:xfrm>
          <a:prstGeom prst="rect">
            <a:avLst/>
          </a:prstGeom>
        </p:spPr>
      </p:pic>
      <p:pic>
        <p:nvPicPr>
          <p:cNvPr id="15" name="Picture 14" descr="close up of comic graphic face">
            <a:extLst>
              <a:ext uri="{FF2B5EF4-FFF2-40B4-BE49-F238E27FC236}">
                <a16:creationId xmlns:a16="http://schemas.microsoft.com/office/drawing/2014/main" id="{5C14813B-0A60-4CD7-9556-477DDD0177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627347"/>
            <a:ext cx="1929836" cy="3067472"/>
          </a:xfrm>
          <a:prstGeom prst="rect">
            <a:avLst/>
          </a:prstGeom>
        </p:spPr>
      </p:pic>
      <p:pic>
        <p:nvPicPr>
          <p:cNvPr id="18" name="Picture 17" descr="boy in brown jacket">
            <a:extLst>
              <a:ext uri="{FF2B5EF4-FFF2-40B4-BE49-F238E27FC236}">
                <a16:creationId xmlns:a16="http://schemas.microsoft.com/office/drawing/2014/main" id="{393FC8E9-6AD1-4C2B-938A-B95C2CCD29F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163611" y="1730978"/>
            <a:ext cx="1174516" cy="1576821"/>
          </a:xfrm>
          <a:prstGeom prst="rect">
            <a:avLst/>
          </a:prstGeom>
        </p:spPr>
      </p:pic>
      <p:pic>
        <p:nvPicPr>
          <p:cNvPr id="27" name="Picture 26" descr="girl in plaid shirt">
            <a:extLst>
              <a:ext uri="{FF2B5EF4-FFF2-40B4-BE49-F238E27FC236}">
                <a16:creationId xmlns:a16="http://schemas.microsoft.com/office/drawing/2014/main" id="{CAC1FE15-1C9E-48A9-B64D-6225D86B0BC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942610" y="1809051"/>
            <a:ext cx="1335963" cy="1481841"/>
          </a:xfrm>
          <a:prstGeom prst="rect">
            <a:avLst/>
          </a:prstGeom>
        </p:spPr>
      </p:pic>
      <p:pic>
        <p:nvPicPr>
          <p:cNvPr id="17" name="Picture 16" descr="girl in jeans and striped shirt">
            <a:extLst>
              <a:ext uri="{FF2B5EF4-FFF2-40B4-BE49-F238E27FC236}">
                <a16:creationId xmlns:a16="http://schemas.microsoft.com/office/drawing/2014/main" id="{9900765D-994C-41A8-8EA6-DC2B875EEA7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3"/>
          <a:stretch/>
        </p:blipFill>
        <p:spPr>
          <a:xfrm>
            <a:off x="3035338" y="1645806"/>
            <a:ext cx="1244523" cy="1661993"/>
          </a:xfrm>
          <a:prstGeom prst="rect">
            <a:avLst/>
          </a:prstGeom>
        </p:spPr>
      </p:pic>
      <p:sp>
        <p:nvSpPr>
          <p:cNvPr id="2" name="TextBox 1">
            <a:extLst>
              <a:ext uri="{FF2B5EF4-FFF2-40B4-BE49-F238E27FC236}">
                <a16:creationId xmlns:a16="http://schemas.microsoft.com/office/drawing/2014/main" id="{C92E8033-4624-4AA6-BEBD-F5232CFDE4F1}"/>
              </a:ext>
            </a:extLst>
          </p:cNvPr>
          <p:cNvSpPr txBox="1"/>
          <p:nvPr/>
        </p:nvSpPr>
        <p:spPr>
          <a:xfrm>
            <a:off x="-1" y="3318850"/>
            <a:ext cx="7267955" cy="938719"/>
          </a:xfrm>
          <a:prstGeom prst="rect">
            <a:avLst/>
          </a:prstGeom>
          <a:noFill/>
        </p:spPr>
        <p:txBody>
          <a:bodyPr wrap="square" rtlCol="0">
            <a:spAutoFit/>
          </a:bodyPr>
          <a:lstStyle/>
          <a:p>
            <a:pPr algn="ctr"/>
            <a:r>
              <a:rPr lang="en-US" sz="5500" dirty="0">
                <a:latin typeface="Broadway" panose="04040905080B02020502" pitchFamily="82" charset="0"/>
              </a:rPr>
              <a:t>TESTIMONIALS</a:t>
            </a:r>
          </a:p>
        </p:txBody>
      </p:sp>
      <p:sp>
        <p:nvSpPr>
          <p:cNvPr id="3" name="TextBox 2">
            <a:extLst>
              <a:ext uri="{FF2B5EF4-FFF2-40B4-BE49-F238E27FC236}">
                <a16:creationId xmlns:a16="http://schemas.microsoft.com/office/drawing/2014/main" id="{CF18E1EE-34E9-42C3-AFD0-6FA59C485BD5}"/>
              </a:ext>
            </a:extLst>
          </p:cNvPr>
          <p:cNvSpPr txBox="1"/>
          <p:nvPr/>
        </p:nvSpPr>
        <p:spPr>
          <a:xfrm>
            <a:off x="3122971" y="4252405"/>
            <a:ext cx="4144984" cy="4801314"/>
          </a:xfrm>
          <a:prstGeom prst="rect">
            <a:avLst/>
          </a:prstGeom>
          <a:noFill/>
        </p:spPr>
        <p:txBody>
          <a:bodyPr wrap="square" rtlCol="0">
            <a:spAutoFit/>
          </a:bodyPr>
          <a:lstStyle/>
          <a:p>
            <a:r>
              <a:rPr lang="en-US" b="1" i="0" dirty="0">
                <a:solidFill>
                  <a:srgbClr val="222222"/>
                </a:solidFill>
                <a:effectLst/>
                <a:latin typeface="Book Antiqua" panose="02040602050305030304" pitchFamily="18" charset="0"/>
              </a:rPr>
              <a:t>			 Can’t say enough great</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things about Voices on</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Paper reading group.</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They were extremely</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professional, well prepared 		 and gave fantastic feedback.</a:t>
            </a:r>
          </a:p>
          <a:p>
            <a:r>
              <a:rPr lang="en-US" b="1" i="0" dirty="0">
                <a:solidFill>
                  <a:srgbClr val="222222"/>
                </a:solidFill>
                <a:effectLst/>
                <a:latin typeface="Book Antiqua" panose="02040602050305030304" pitchFamily="18" charset="0"/>
              </a:rPr>
              <a:t>		I also really loved the</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diversity of the group and</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their different backgrounds.</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I would definitely use them</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again and highly recommend</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them to other writers and</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directors.</a:t>
            </a:r>
          </a:p>
          <a:p>
            <a:endParaRPr lang="en-US" b="1" dirty="0">
              <a:solidFill>
                <a:srgbClr val="222222"/>
              </a:solidFill>
              <a:latin typeface="Book Antiqua" panose="02040602050305030304" pitchFamily="18" charset="0"/>
            </a:endParaRPr>
          </a:p>
          <a:p>
            <a:endParaRPr lang="en-US" b="1" dirty="0">
              <a:solidFill>
                <a:srgbClr val="222222"/>
              </a:solidFill>
              <a:latin typeface="Book Antiqua" panose="02040602050305030304" pitchFamily="18" charset="0"/>
            </a:endParaRPr>
          </a:p>
          <a:p>
            <a:r>
              <a:rPr lang="en-US" b="1" i="0" dirty="0">
                <a:solidFill>
                  <a:srgbClr val="222222"/>
                </a:solidFill>
                <a:effectLst/>
                <a:latin typeface="Book Antiqua" panose="02040602050305030304" pitchFamily="18" charset="0"/>
              </a:rPr>
              <a:t>	   - Allison </a:t>
            </a:r>
            <a:r>
              <a:rPr lang="en-US" b="1" i="0" dirty="0" err="1">
                <a:solidFill>
                  <a:srgbClr val="222222"/>
                </a:solidFill>
                <a:effectLst/>
                <a:latin typeface="Book Antiqua" panose="02040602050305030304" pitchFamily="18" charset="0"/>
              </a:rPr>
              <a:t>Calleri</a:t>
            </a:r>
            <a:r>
              <a:rPr lang="en-US" b="1" i="0" dirty="0">
                <a:solidFill>
                  <a:srgbClr val="222222"/>
                </a:solidFill>
                <a:effectLst/>
                <a:latin typeface="Book Antiqua" panose="02040602050305030304" pitchFamily="18" charset="0"/>
              </a:rPr>
              <a:t>,</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Producer</a:t>
            </a:r>
            <a:endParaRPr lang="en-US" b="1" dirty="0">
              <a:solidFill>
                <a:srgbClr val="FF0000"/>
              </a:solidFill>
              <a:latin typeface="Book Antiqua" panose="02040602050305030304" pitchFamily="18" charset="0"/>
              <a:cs typeface="Courier New" panose="02070309020205020404" pitchFamily="49" charset="0"/>
            </a:endParaRPr>
          </a:p>
        </p:txBody>
      </p:sp>
      <p:sp>
        <p:nvSpPr>
          <p:cNvPr id="4" name="TextBox 3">
            <a:extLst>
              <a:ext uri="{FF2B5EF4-FFF2-40B4-BE49-F238E27FC236}">
                <a16:creationId xmlns:a16="http://schemas.microsoft.com/office/drawing/2014/main" id="{69D0C083-DB8A-4ED9-8FD1-8FADC92D3136}"/>
              </a:ext>
            </a:extLst>
          </p:cNvPr>
          <p:cNvSpPr txBox="1"/>
          <p:nvPr/>
        </p:nvSpPr>
        <p:spPr>
          <a:xfrm>
            <a:off x="84198" y="132138"/>
            <a:ext cx="7146801" cy="1661993"/>
          </a:xfrm>
          <a:prstGeom prst="rect">
            <a:avLst/>
          </a:prstGeom>
          <a:noFill/>
        </p:spPr>
        <p:txBody>
          <a:bodyPr wrap="square" rtlCol="0">
            <a:spAutoFit/>
          </a:bodyPr>
          <a:lstStyle/>
          <a:p>
            <a:r>
              <a:rPr lang="en-US" sz="1700" b="1" i="0" dirty="0">
                <a:effectLst/>
                <a:latin typeface="Book Antiqua" panose="02040602050305030304" pitchFamily="18" charset="0"/>
              </a:rPr>
              <a:t>I am so thankful for Voices on Paper - they really took time to dig into our script and give thoughtful and insightful feedback, as well as compelling performances. Each of them were so invested in our script, and I felt like they were really invested in giving us feedback that would be helpful to our rewrite process.</a:t>
            </a:r>
          </a:p>
          <a:p>
            <a:endParaRPr lang="en-US" sz="1700" b="1" dirty="0">
              <a:latin typeface="Book Antiqua" panose="02040602050305030304" pitchFamily="18" charset="0"/>
            </a:endParaRPr>
          </a:p>
        </p:txBody>
      </p:sp>
      <p:sp>
        <p:nvSpPr>
          <p:cNvPr id="7" name="TextBox 6">
            <a:extLst>
              <a:ext uri="{FF2B5EF4-FFF2-40B4-BE49-F238E27FC236}">
                <a16:creationId xmlns:a16="http://schemas.microsoft.com/office/drawing/2014/main" id="{705DEF9D-8F1A-47D5-955B-3DCF122903A1}"/>
              </a:ext>
            </a:extLst>
          </p:cNvPr>
          <p:cNvSpPr txBox="1"/>
          <p:nvPr/>
        </p:nvSpPr>
        <p:spPr>
          <a:xfrm>
            <a:off x="47246" y="1579242"/>
            <a:ext cx="2578229" cy="1661993"/>
          </a:xfrm>
          <a:prstGeom prst="rect">
            <a:avLst/>
          </a:prstGeom>
          <a:noFill/>
        </p:spPr>
        <p:txBody>
          <a:bodyPr wrap="square" rtlCol="0">
            <a:spAutoFit/>
          </a:bodyPr>
          <a:lstStyle/>
          <a:p>
            <a:r>
              <a:rPr lang="en-US" sz="1700" b="1" i="0" dirty="0">
                <a:effectLst/>
                <a:latin typeface="Book Antiqua" panose="02040602050305030304" pitchFamily="18" charset="0"/>
              </a:rPr>
              <a:t>So many things came up that we never</a:t>
            </a:r>
          </a:p>
          <a:p>
            <a:r>
              <a:rPr lang="en-US" sz="1700" b="1" i="0" dirty="0">
                <a:effectLst/>
                <a:latin typeface="Book Antiqua" panose="02040602050305030304" pitchFamily="18" charset="0"/>
              </a:rPr>
              <a:t>would have thought of, and I really appreciated the group's kind, but honest notes.</a:t>
            </a:r>
            <a:endParaRPr lang="en-US" sz="1700" dirty="0"/>
          </a:p>
        </p:txBody>
      </p:sp>
      <p:sp>
        <p:nvSpPr>
          <p:cNvPr id="9" name="TextBox 8">
            <a:extLst>
              <a:ext uri="{FF2B5EF4-FFF2-40B4-BE49-F238E27FC236}">
                <a16:creationId xmlns:a16="http://schemas.microsoft.com/office/drawing/2014/main" id="{2E38F1B7-A097-4B7D-8709-8BDBF96392AA}"/>
              </a:ext>
            </a:extLst>
          </p:cNvPr>
          <p:cNvSpPr txBox="1"/>
          <p:nvPr/>
        </p:nvSpPr>
        <p:spPr>
          <a:xfrm>
            <a:off x="4416733" y="1277573"/>
            <a:ext cx="2898467" cy="1661993"/>
          </a:xfrm>
          <a:prstGeom prst="rect">
            <a:avLst/>
          </a:prstGeom>
          <a:noFill/>
        </p:spPr>
        <p:txBody>
          <a:bodyPr wrap="square" rtlCol="0">
            <a:spAutoFit/>
          </a:bodyPr>
          <a:lstStyle/>
          <a:p>
            <a:pPr algn="r"/>
            <a:r>
              <a:rPr lang="en-US" sz="1700" b="1" i="0" dirty="0">
                <a:effectLst/>
                <a:latin typeface="Book Antiqua" panose="02040602050305030304" pitchFamily="18" charset="0"/>
              </a:rPr>
              <a:t>I will certainly be reaching out to this group again for more readings, and will recommend them to anyone looking for a</a:t>
            </a:r>
          </a:p>
          <a:p>
            <a:pPr algn="r"/>
            <a:r>
              <a:rPr lang="en-US" sz="1700" b="1" i="0" dirty="0">
                <a:effectLst/>
                <a:latin typeface="Book Antiqua" panose="02040602050305030304" pitchFamily="18" charset="0"/>
              </a:rPr>
              <a:t>table read, with notes!</a:t>
            </a:r>
          </a:p>
        </p:txBody>
      </p:sp>
      <p:sp>
        <p:nvSpPr>
          <p:cNvPr id="10" name="TextBox 9">
            <a:extLst>
              <a:ext uri="{FF2B5EF4-FFF2-40B4-BE49-F238E27FC236}">
                <a16:creationId xmlns:a16="http://schemas.microsoft.com/office/drawing/2014/main" id="{A39B1A2C-AD54-4E94-ADA4-960562DE20BE}"/>
              </a:ext>
            </a:extLst>
          </p:cNvPr>
          <p:cNvSpPr txBox="1"/>
          <p:nvPr/>
        </p:nvSpPr>
        <p:spPr>
          <a:xfrm>
            <a:off x="2366989" y="2944730"/>
            <a:ext cx="2791942" cy="355168"/>
          </a:xfrm>
          <a:prstGeom prst="rect">
            <a:avLst/>
          </a:prstGeom>
          <a:solidFill>
            <a:srgbClr val="FFC000"/>
          </a:solidFill>
        </p:spPr>
        <p:txBody>
          <a:bodyPr wrap="square" rtlCol="0">
            <a:spAutoFit/>
          </a:bodyPr>
          <a:lstStyle/>
          <a:p>
            <a:r>
              <a:rPr lang="en-US" sz="1700" b="1" i="0" dirty="0">
                <a:effectLst/>
                <a:latin typeface="Book Antiqua" panose="02040602050305030304" pitchFamily="18" charset="0"/>
              </a:rPr>
              <a:t>- Selena </a:t>
            </a:r>
            <a:r>
              <a:rPr lang="en-US" sz="1700" b="1" i="0" dirty="0" err="1">
                <a:effectLst/>
                <a:latin typeface="Book Antiqua" panose="02040602050305030304" pitchFamily="18" charset="0"/>
              </a:rPr>
              <a:t>Moshell</a:t>
            </a:r>
            <a:r>
              <a:rPr lang="en-US" sz="1700" b="1" i="0" dirty="0">
                <a:effectLst/>
                <a:latin typeface="Book Antiqua" panose="02040602050305030304" pitchFamily="18" charset="0"/>
              </a:rPr>
              <a:t>, Director</a:t>
            </a:r>
            <a:endParaRPr lang="en-US" sz="1700" dirty="0"/>
          </a:p>
        </p:txBody>
      </p:sp>
      <p:sp>
        <p:nvSpPr>
          <p:cNvPr id="11" name="TextBox 10">
            <a:extLst>
              <a:ext uri="{FF2B5EF4-FFF2-40B4-BE49-F238E27FC236}">
                <a16:creationId xmlns:a16="http://schemas.microsoft.com/office/drawing/2014/main" id="{88A609EE-82E4-417F-A746-4646C531B50A}"/>
              </a:ext>
            </a:extLst>
          </p:cNvPr>
          <p:cNvSpPr txBox="1"/>
          <p:nvPr/>
        </p:nvSpPr>
        <p:spPr>
          <a:xfrm>
            <a:off x="121153" y="4257569"/>
            <a:ext cx="4144984" cy="3970318"/>
          </a:xfrm>
          <a:prstGeom prst="rect">
            <a:avLst/>
          </a:prstGeom>
          <a:noFill/>
        </p:spPr>
        <p:txBody>
          <a:bodyPr wrap="square" rtlCol="0">
            <a:spAutoFit/>
          </a:bodyPr>
          <a:lstStyle/>
          <a:p>
            <a:r>
              <a:rPr lang="en-US" b="1" i="0" dirty="0">
                <a:solidFill>
                  <a:srgbClr val="222222"/>
                </a:solidFill>
                <a:effectLst/>
                <a:latin typeface="Book Antiqua" panose="02040602050305030304" pitchFamily="18" charset="0"/>
              </a:rPr>
              <a:t>     All of the actors were professional</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as well as personable,</a:t>
            </a:r>
          </a:p>
          <a:p>
            <a:r>
              <a:rPr lang="en-US" b="1" i="0" dirty="0">
                <a:solidFill>
                  <a:srgbClr val="222222"/>
                </a:solidFill>
                <a:effectLst/>
                <a:latin typeface="Book Antiqua" panose="02040602050305030304" pitchFamily="18" charset="0"/>
              </a:rPr>
              <a:t>			     giving genuine and</a:t>
            </a:r>
          </a:p>
          <a:p>
            <a:r>
              <a:rPr lang="en-US" b="1" i="0" dirty="0">
                <a:solidFill>
                  <a:srgbClr val="222222"/>
                </a:solidFill>
                <a:effectLst/>
                <a:latin typeface="Book Antiqua" panose="02040602050305030304" pitchFamily="18" charset="0"/>
              </a:rPr>
              <a:t>	  layered notes on the material</a:t>
            </a:r>
          </a:p>
          <a:p>
            <a:r>
              <a:rPr lang="en-US" b="1" i="0" dirty="0">
                <a:solidFill>
                  <a:srgbClr val="222222"/>
                </a:solidFill>
                <a:effectLst/>
                <a:latin typeface="Book Antiqua" panose="02040602050305030304" pitchFamily="18" charset="0"/>
              </a:rPr>
              <a:t>	      as well as putting their all</a:t>
            </a:r>
          </a:p>
          <a:p>
            <a:r>
              <a:rPr lang="en-US" b="1" i="0" dirty="0">
                <a:solidFill>
                  <a:srgbClr val="222222"/>
                </a:solidFill>
                <a:effectLst/>
                <a:latin typeface="Book Antiqua" panose="02040602050305030304" pitchFamily="18" charset="0"/>
              </a:rPr>
              <a:t>		     into the performance.</a:t>
            </a:r>
          </a:p>
          <a:p>
            <a:r>
              <a:rPr lang="en-US" b="1" i="0" dirty="0">
                <a:solidFill>
                  <a:srgbClr val="222222"/>
                </a:solidFill>
                <a:effectLst/>
                <a:latin typeface="Book Antiqua" panose="02040602050305030304" pitchFamily="18" charset="0"/>
              </a:rPr>
              <a:t>	   Friendly and enthusiastic,</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I would happily work with</a:t>
            </a:r>
          </a:p>
          <a:p>
            <a:r>
              <a:rPr lang="en-US" b="1" i="0" dirty="0">
                <a:solidFill>
                  <a:srgbClr val="222222"/>
                </a:solidFill>
                <a:effectLst/>
                <a:latin typeface="Book Antiqua" panose="02040602050305030304" pitchFamily="18" charset="0"/>
              </a:rPr>
              <a:t>	    	      all of them again!</a:t>
            </a:r>
          </a:p>
          <a:p>
            <a:endParaRPr lang="en-US" b="1" i="0" dirty="0">
              <a:solidFill>
                <a:srgbClr val="222222"/>
              </a:solidFill>
              <a:effectLst/>
              <a:latin typeface="Book Antiqua" panose="02040602050305030304" pitchFamily="18" charset="0"/>
            </a:endParaRPr>
          </a:p>
          <a:p>
            <a:endParaRPr lang="en-US" b="1" i="0" dirty="0">
              <a:solidFill>
                <a:srgbClr val="222222"/>
              </a:solidFill>
              <a:effectLst/>
              <a:latin typeface="Book Antiqua" panose="02040602050305030304" pitchFamily="18" charset="0"/>
            </a:endParaRPr>
          </a:p>
          <a:p>
            <a:r>
              <a:rPr lang="en-US" b="1" i="0" dirty="0">
                <a:solidFill>
                  <a:srgbClr val="222222"/>
                </a:solidFill>
                <a:effectLst/>
                <a:latin typeface="Book Antiqua" panose="02040602050305030304" pitchFamily="18" charset="0"/>
              </a:rPr>
              <a:t>				   - Jared</a:t>
            </a:r>
          </a:p>
          <a:p>
            <a:r>
              <a:rPr lang="en-US" b="1" dirty="0">
                <a:solidFill>
                  <a:srgbClr val="222222"/>
                </a:solidFill>
                <a:latin typeface="Book Antiqua" panose="02040602050305030304" pitchFamily="18" charset="0"/>
              </a:rPr>
              <a:t>				 </a:t>
            </a:r>
            <a:r>
              <a:rPr lang="en-US" b="1" i="0" dirty="0" err="1">
                <a:solidFill>
                  <a:srgbClr val="222222"/>
                </a:solidFill>
                <a:effectLst/>
                <a:latin typeface="Book Antiqua" panose="02040602050305030304" pitchFamily="18" charset="0"/>
              </a:rPr>
              <a:t>Matusich</a:t>
            </a:r>
            <a:r>
              <a:rPr lang="en-US" b="1" i="0" dirty="0">
                <a:solidFill>
                  <a:srgbClr val="222222"/>
                </a:solidFill>
                <a:effectLst/>
                <a:latin typeface="Book Antiqua" panose="02040602050305030304" pitchFamily="18" charset="0"/>
              </a:rPr>
              <a:t>,</a:t>
            </a:r>
          </a:p>
          <a:p>
            <a:r>
              <a:rPr lang="en-US" b="1" dirty="0">
                <a:solidFill>
                  <a:srgbClr val="222222"/>
                </a:solidFill>
                <a:latin typeface="Book Antiqua" panose="02040602050305030304" pitchFamily="18" charset="0"/>
              </a:rPr>
              <a:t>				    </a:t>
            </a:r>
            <a:r>
              <a:rPr lang="en-US" b="1" i="0" dirty="0">
                <a:solidFill>
                  <a:srgbClr val="222222"/>
                </a:solidFill>
                <a:effectLst/>
                <a:latin typeface="Book Antiqua" panose="02040602050305030304" pitchFamily="18" charset="0"/>
              </a:rPr>
              <a:t>Writer</a:t>
            </a:r>
            <a:endParaRPr lang="en-US" b="1" dirty="0">
              <a:latin typeface="Book Antiqua" panose="02040602050305030304" pitchFamily="18" charset="0"/>
            </a:endParaRPr>
          </a:p>
        </p:txBody>
      </p:sp>
    </p:spTree>
    <p:extLst>
      <p:ext uri="{BB962C8B-B14F-4D97-AF65-F5344CB8AC3E}">
        <p14:creationId xmlns:p14="http://schemas.microsoft.com/office/powerpoint/2010/main" val="1571778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F0E2BEC-3C5D-4097-802E-91C2F47AE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886" y="4577721"/>
            <a:ext cx="7301430" cy="5023480"/>
          </a:xfrm>
          <a:prstGeom prst="rect">
            <a:avLst/>
          </a:prstGeom>
        </p:spPr>
      </p:pic>
      <p:pic>
        <p:nvPicPr>
          <p:cNvPr id="13" name="Picture 12">
            <a:extLst>
              <a:ext uri="{FF2B5EF4-FFF2-40B4-BE49-F238E27FC236}">
                <a16:creationId xmlns:a16="http://schemas.microsoft.com/office/drawing/2014/main" id="{72B1BDC3-D1EB-4DCC-9229-0C3E49E61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15200" cy="5032954"/>
          </a:xfrm>
          <a:prstGeom prst="rect">
            <a:avLst/>
          </a:prstGeom>
        </p:spPr>
      </p:pic>
      <p:pic>
        <p:nvPicPr>
          <p:cNvPr id="9" name="Picture 8">
            <a:extLst>
              <a:ext uri="{FF2B5EF4-FFF2-40B4-BE49-F238E27FC236}">
                <a16:creationId xmlns:a16="http://schemas.microsoft.com/office/drawing/2014/main" id="{D0E47234-B661-4A0C-9EBB-C694704A5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26381" cy="3201182"/>
          </a:xfrm>
          <a:prstGeom prst="rect">
            <a:avLst/>
          </a:prstGeom>
        </p:spPr>
      </p:pic>
      <p:pic>
        <p:nvPicPr>
          <p:cNvPr id="11" name="Picture 10">
            <a:extLst>
              <a:ext uri="{FF2B5EF4-FFF2-40B4-BE49-F238E27FC236}">
                <a16:creationId xmlns:a16="http://schemas.microsoft.com/office/drawing/2014/main" id="{581226FE-4EC2-4C28-A945-CD04172A4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9667"/>
            <a:ext cx="4645125" cy="3091723"/>
          </a:xfrm>
          <a:prstGeom prst="rect">
            <a:avLst/>
          </a:prstGeom>
        </p:spPr>
      </p:pic>
      <p:pic>
        <p:nvPicPr>
          <p:cNvPr id="7" name="Picture 6">
            <a:extLst>
              <a:ext uri="{FF2B5EF4-FFF2-40B4-BE49-F238E27FC236}">
                <a16:creationId xmlns:a16="http://schemas.microsoft.com/office/drawing/2014/main" id="{9B079269-02FA-4CED-9529-DC3DF88F489D}"/>
              </a:ext>
            </a:extLst>
          </p:cNvPr>
          <p:cNvPicPr>
            <a:picLocks noChangeAspect="1"/>
          </p:cNvPicPr>
          <p:nvPr/>
        </p:nvPicPr>
        <p:blipFill rotWithShape="1">
          <a:blip r:embed="rId5">
            <a:extLst>
              <a:ext uri="{28A0092B-C50C-407E-A947-70E740481C1C}">
                <a14:useLocalDpi xmlns:a14="http://schemas.microsoft.com/office/drawing/2010/main" val="0"/>
              </a:ext>
            </a:extLst>
          </a:blip>
          <a:srcRect r="15358"/>
          <a:stretch/>
        </p:blipFill>
        <p:spPr>
          <a:xfrm>
            <a:off x="2329447" y="1486713"/>
            <a:ext cx="4985753" cy="2823007"/>
          </a:xfrm>
          <a:prstGeom prst="rect">
            <a:avLst/>
          </a:prstGeom>
        </p:spPr>
      </p:pic>
      <p:pic>
        <p:nvPicPr>
          <p:cNvPr id="5" name="Picture 4">
            <a:extLst>
              <a:ext uri="{FF2B5EF4-FFF2-40B4-BE49-F238E27FC236}">
                <a16:creationId xmlns:a16="http://schemas.microsoft.com/office/drawing/2014/main" id="{CC0B8280-CB13-4FB2-AD71-9BC76C4A3214}"/>
              </a:ext>
            </a:extLst>
          </p:cNvPr>
          <p:cNvPicPr>
            <a:picLocks noChangeAspect="1"/>
          </p:cNvPicPr>
          <p:nvPr/>
        </p:nvPicPr>
        <p:blipFill rotWithShape="1">
          <a:blip r:embed="rId6">
            <a:extLst>
              <a:ext uri="{28A0092B-C50C-407E-A947-70E740481C1C}">
                <a14:useLocalDpi xmlns:a14="http://schemas.microsoft.com/office/drawing/2010/main" val="0"/>
              </a:ext>
            </a:extLst>
          </a:blip>
          <a:srcRect l="5698" t="7865" r="2777" b="9264"/>
          <a:stretch/>
        </p:blipFill>
        <p:spPr>
          <a:xfrm>
            <a:off x="0" y="4151629"/>
            <a:ext cx="5614751" cy="2368038"/>
          </a:xfrm>
          <a:prstGeom prst="rect">
            <a:avLst/>
          </a:prstGeom>
        </p:spPr>
      </p:pic>
      <p:pic>
        <p:nvPicPr>
          <p:cNvPr id="8" name="Picture 7">
            <a:extLst>
              <a:ext uri="{FF2B5EF4-FFF2-40B4-BE49-F238E27FC236}">
                <a16:creationId xmlns:a16="http://schemas.microsoft.com/office/drawing/2014/main" id="{894BF3E8-8586-4433-8F67-5931572D66A8}"/>
              </a:ext>
            </a:extLst>
          </p:cNvPr>
          <p:cNvPicPr>
            <a:picLocks noChangeAspect="1"/>
          </p:cNvPicPr>
          <p:nvPr/>
        </p:nvPicPr>
        <p:blipFill rotWithShape="1">
          <a:blip r:embed="rId7">
            <a:extLst>
              <a:ext uri="{28A0092B-C50C-407E-A947-70E740481C1C}">
                <a14:useLocalDpi xmlns:a14="http://schemas.microsoft.com/office/drawing/2010/main" val="0"/>
              </a:ext>
            </a:extLst>
          </a:blip>
          <a:srcRect t="251"/>
          <a:stretch/>
        </p:blipFill>
        <p:spPr>
          <a:xfrm>
            <a:off x="4476750" y="5459046"/>
            <a:ext cx="2831563" cy="4152344"/>
          </a:xfrm>
          <a:prstGeom prst="rect">
            <a:avLst/>
          </a:prstGeom>
        </p:spPr>
      </p:pic>
      <p:sp>
        <p:nvSpPr>
          <p:cNvPr id="2" name="Rectangle 1">
            <a:extLst>
              <a:ext uri="{FF2B5EF4-FFF2-40B4-BE49-F238E27FC236}">
                <a16:creationId xmlns:a16="http://schemas.microsoft.com/office/drawing/2014/main" id="{AFEFBD4E-0686-410C-B69E-DE30AFC91270}"/>
              </a:ext>
            </a:extLst>
          </p:cNvPr>
          <p:cNvSpPr/>
          <p:nvPr/>
        </p:nvSpPr>
        <p:spPr>
          <a:xfrm>
            <a:off x="4549140" y="6519667"/>
            <a:ext cx="2689860" cy="26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A99DB4-1AFF-4710-81DD-083EE983450D}"/>
              </a:ext>
            </a:extLst>
          </p:cNvPr>
          <p:cNvSpPr txBox="1"/>
          <p:nvPr/>
        </p:nvSpPr>
        <p:spPr>
          <a:xfrm>
            <a:off x="4717515" y="6507473"/>
            <a:ext cx="2286000" cy="292388"/>
          </a:xfrm>
          <a:prstGeom prst="rect">
            <a:avLst/>
          </a:prstGeom>
          <a:noFill/>
        </p:spPr>
        <p:txBody>
          <a:bodyPr wrap="square" rtlCol="0">
            <a:spAutoFit/>
          </a:bodyPr>
          <a:lstStyle/>
          <a:p>
            <a:r>
              <a:rPr lang="en-US" sz="1300" b="1" dirty="0">
                <a:solidFill>
                  <a:srgbClr val="FF0000"/>
                </a:solidFill>
                <a:latin typeface="Courier New" panose="02070309020205020404" pitchFamily="49" charset="0"/>
                <a:cs typeface="Courier New" panose="02070309020205020404" pitchFamily="49" charset="0"/>
              </a:rPr>
              <a:t>yourVoicesOnPaper.com</a:t>
            </a:r>
          </a:p>
        </p:txBody>
      </p:sp>
    </p:spTree>
    <p:extLst>
      <p:ext uri="{BB962C8B-B14F-4D97-AF65-F5344CB8AC3E}">
        <p14:creationId xmlns:p14="http://schemas.microsoft.com/office/powerpoint/2010/main" val="114827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D829836-0633-44F2-B11F-6EB93E410A88}"/>
              </a:ext>
            </a:extLst>
          </p:cNvPr>
          <p:cNvPicPr>
            <a:picLocks noChangeAspect="1"/>
          </p:cNvPicPr>
          <p:nvPr/>
        </p:nvPicPr>
        <p:blipFill rotWithShape="1">
          <a:blip r:embed="rId2">
            <a:extLst>
              <a:ext uri="{28A0092B-C50C-407E-A947-70E740481C1C}">
                <a14:useLocalDpi xmlns:a14="http://schemas.microsoft.com/office/drawing/2010/main" val="0"/>
              </a:ext>
            </a:extLst>
          </a:blip>
          <a:srcRect t="3238"/>
          <a:stretch/>
        </p:blipFill>
        <p:spPr>
          <a:xfrm rot="10800000">
            <a:off x="0" y="4800600"/>
            <a:ext cx="7315201" cy="4799832"/>
          </a:xfrm>
          <a:prstGeom prst="rect">
            <a:avLst/>
          </a:prstGeom>
        </p:spPr>
      </p:pic>
      <p:pic>
        <p:nvPicPr>
          <p:cNvPr id="11" name="Picture 10">
            <a:extLst>
              <a:ext uri="{FF2B5EF4-FFF2-40B4-BE49-F238E27FC236}">
                <a16:creationId xmlns:a16="http://schemas.microsoft.com/office/drawing/2014/main" id="{665400D7-820F-41BB-ADE6-49D6024AE05B}"/>
              </a:ext>
            </a:extLst>
          </p:cNvPr>
          <p:cNvPicPr>
            <a:picLocks noChangeAspect="1"/>
          </p:cNvPicPr>
          <p:nvPr/>
        </p:nvPicPr>
        <p:blipFill rotWithShape="1">
          <a:blip r:embed="rId2">
            <a:extLst>
              <a:ext uri="{28A0092B-C50C-407E-A947-70E740481C1C}">
                <a14:useLocalDpi xmlns:a14="http://schemas.microsoft.com/office/drawing/2010/main" val="0"/>
              </a:ext>
            </a:extLst>
          </a:blip>
          <a:srcRect l="169" t="3239" r="-169" b="3222"/>
          <a:stretch/>
        </p:blipFill>
        <p:spPr>
          <a:xfrm>
            <a:off x="0" y="160638"/>
            <a:ext cx="7315200" cy="4639962"/>
          </a:xfrm>
          <a:prstGeom prst="rect">
            <a:avLst/>
          </a:prstGeom>
        </p:spPr>
      </p:pic>
      <p:pic>
        <p:nvPicPr>
          <p:cNvPr id="15" name="Picture 14">
            <a:extLst>
              <a:ext uri="{FF2B5EF4-FFF2-40B4-BE49-F238E27FC236}">
                <a16:creationId xmlns:a16="http://schemas.microsoft.com/office/drawing/2014/main" id="{7B4F2638-03AC-4A4B-A3A7-C3F96A3F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6407"/>
            <a:ext cx="7315200" cy="2877415"/>
          </a:xfrm>
          <a:prstGeom prst="rect">
            <a:avLst/>
          </a:prstGeom>
        </p:spPr>
      </p:pic>
      <p:pic>
        <p:nvPicPr>
          <p:cNvPr id="17" name="Picture 16">
            <a:extLst>
              <a:ext uri="{FF2B5EF4-FFF2-40B4-BE49-F238E27FC236}">
                <a16:creationId xmlns:a16="http://schemas.microsoft.com/office/drawing/2014/main" id="{75C1D735-25DA-4EAE-9922-7EE9D518E696}"/>
              </a:ext>
            </a:extLst>
          </p:cNvPr>
          <p:cNvPicPr>
            <a:picLocks noChangeAspect="1"/>
          </p:cNvPicPr>
          <p:nvPr/>
        </p:nvPicPr>
        <p:blipFill rotWithShape="1">
          <a:blip r:embed="rId4">
            <a:extLst>
              <a:ext uri="{28A0092B-C50C-407E-A947-70E740481C1C}">
                <a14:useLocalDpi xmlns:a14="http://schemas.microsoft.com/office/drawing/2010/main" val="0"/>
              </a:ext>
            </a:extLst>
          </a:blip>
          <a:srcRect r="11765"/>
          <a:stretch/>
        </p:blipFill>
        <p:spPr>
          <a:xfrm>
            <a:off x="1940211" y="0"/>
            <a:ext cx="5374990" cy="2619632"/>
          </a:xfrm>
          <a:prstGeom prst="rect">
            <a:avLst/>
          </a:prstGeom>
        </p:spPr>
      </p:pic>
      <p:pic>
        <p:nvPicPr>
          <p:cNvPr id="19" name="Picture 18">
            <a:extLst>
              <a:ext uri="{FF2B5EF4-FFF2-40B4-BE49-F238E27FC236}">
                <a16:creationId xmlns:a16="http://schemas.microsoft.com/office/drawing/2014/main" id="{A46DD709-8288-4480-82A1-38E0C7666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253822"/>
            <a:ext cx="7315200" cy="2346610"/>
          </a:xfrm>
          <a:prstGeom prst="rect">
            <a:avLst/>
          </a:prstGeom>
        </p:spPr>
      </p:pic>
      <p:pic>
        <p:nvPicPr>
          <p:cNvPr id="21" name="Picture 20">
            <a:extLst>
              <a:ext uri="{FF2B5EF4-FFF2-40B4-BE49-F238E27FC236}">
                <a16:creationId xmlns:a16="http://schemas.microsoft.com/office/drawing/2014/main" id="{CA1157A1-4E92-4E27-A03B-10637F5FBE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92" y="2619527"/>
            <a:ext cx="6129116" cy="1756880"/>
          </a:xfrm>
          <a:prstGeom prst="rect">
            <a:avLst/>
          </a:prstGeom>
        </p:spPr>
      </p:pic>
      <p:pic>
        <p:nvPicPr>
          <p:cNvPr id="3" name="Picture 2">
            <a:extLst>
              <a:ext uri="{FF2B5EF4-FFF2-40B4-BE49-F238E27FC236}">
                <a16:creationId xmlns:a16="http://schemas.microsoft.com/office/drawing/2014/main" id="{113817E1-464C-4652-9A86-21AC244D37E9}"/>
              </a:ext>
            </a:extLst>
          </p:cNvPr>
          <p:cNvPicPr>
            <a:picLocks noChangeAspect="1"/>
          </p:cNvPicPr>
          <p:nvPr/>
        </p:nvPicPr>
        <p:blipFill rotWithShape="1">
          <a:blip r:embed="rId7">
            <a:extLst>
              <a:ext uri="{28A0092B-C50C-407E-A947-70E740481C1C}">
                <a14:useLocalDpi xmlns:a14="http://schemas.microsoft.com/office/drawing/2010/main" val="0"/>
              </a:ext>
            </a:extLst>
          </a:blip>
          <a:srcRect l="2229" t="9825"/>
          <a:stretch/>
        </p:blipFill>
        <p:spPr>
          <a:xfrm>
            <a:off x="0" y="0"/>
            <a:ext cx="3793524" cy="2347378"/>
          </a:xfrm>
          <a:prstGeom prst="rect">
            <a:avLst/>
          </a:prstGeom>
        </p:spPr>
      </p:pic>
    </p:spTree>
    <p:extLst>
      <p:ext uri="{BB962C8B-B14F-4D97-AF65-F5344CB8AC3E}">
        <p14:creationId xmlns:p14="http://schemas.microsoft.com/office/powerpoint/2010/main" val="1511056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7914072-265F-4084-ADDC-C93D75281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3822"/>
            <a:ext cx="3187611" cy="3187611"/>
          </a:xfrm>
          <a:prstGeom prst="rect">
            <a:avLst/>
          </a:prstGeom>
        </p:spPr>
      </p:pic>
      <p:pic>
        <p:nvPicPr>
          <p:cNvPr id="13" name="Picture 12">
            <a:extLst>
              <a:ext uri="{FF2B5EF4-FFF2-40B4-BE49-F238E27FC236}">
                <a16:creationId xmlns:a16="http://schemas.microsoft.com/office/drawing/2014/main" id="{BF5D45D6-EC9D-4582-8E12-3FB91F959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362" y="0"/>
            <a:ext cx="2902838" cy="2902838"/>
          </a:xfrm>
          <a:prstGeom prst="rect">
            <a:avLst/>
          </a:prstGeom>
        </p:spPr>
      </p:pic>
      <p:pic>
        <p:nvPicPr>
          <p:cNvPr id="7" name="Picture 6">
            <a:extLst>
              <a:ext uri="{FF2B5EF4-FFF2-40B4-BE49-F238E27FC236}">
                <a16:creationId xmlns:a16="http://schemas.microsoft.com/office/drawing/2014/main" id="{2984530F-28A0-4F58-9E2D-0ACF81275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29277"/>
            <a:ext cx="7315200" cy="4871923"/>
          </a:xfrm>
          <a:prstGeom prst="rect">
            <a:avLst/>
          </a:prstGeom>
        </p:spPr>
      </p:pic>
      <p:pic>
        <p:nvPicPr>
          <p:cNvPr id="11" name="Picture 10">
            <a:extLst>
              <a:ext uri="{FF2B5EF4-FFF2-40B4-BE49-F238E27FC236}">
                <a16:creationId xmlns:a16="http://schemas.microsoft.com/office/drawing/2014/main" id="{7E0B6A2E-6E85-4323-B780-74EED6393E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412362" cy="2911092"/>
          </a:xfrm>
          <a:prstGeom prst="rect">
            <a:avLst/>
          </a:prstGeom>
        </p:spPr>
      </p:pic>
      <p:pic>
        <p:nvPicPr>
          <p:cNvPr id="9" name="Picture 8">
            <a:extLst>
              <a:ext uri="{FF2B5EF4-FFF2-40B4-BE49-F238E27FC236}">
                <a16:creationId xmlns:a16="http://schemas.microsoft.com/office/drawing/2014/main" id="{4F276EAD-8942-4709-82FF-B44C54B7D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7611" y="1979272"/>
            <a:ext cx="4127589" cy="2750006"/>
          </a:xfrm>
          <a:prstGeom prst="rect">
            <a:avLst/>
          </a:prstGeom>
        </p:spPr>
      </p:pic>
      <p:pic>
        <p:nvPicPr>
          <p:cNvPr id="17" name="Picture 16">
            <a:extLst>
              <a:ext uri="{FF2B5EF4-FFF2-40B4-BE49-F238E27FC236}">
                <a16:creationId xmlns:a16="http://schemas.microsoft.com/office/drawing/2014/main" id="{A906B753-D29F-42B8-813E-1576406C9E72}"/>
              </a:ext>
            </a:extLst>
          </p:cNvPr>
          <p:cNvPicPr>
            <a:picLocks noChangeAspect="1"/>
          </p:cNvPicPr>
          <p:nvPr/>
        </p:nvPicPr>
        <p:blipFill rotWithShape="1">
          <a:blip r:embed="rId6">
            <a:extLst>
              <a:ext uri="{28A0092B-C50C-407E-A947-70E740481C1C}">
                <a14:useLocalDpi xmlns:a14="http://schemas.microsoft.com/office/drawing/2010/main" val="0"/>
              </a:ext>
            </a:extLst>
          </a:blip>
          <a:srcRect l="3548" r="20233" b="9361"/>
          <a:stretch/>
        </p:blipFill>
        <p:spPr>
          <a:xfrm>
            <a:off x="5764192" y="2408"/>
            <a:ext cx="1551008" cy="2238966"/>
          </a:xfrm>
          <a:prstGeom prst="rect">
            <a:avLst/>
          </a:prstGeom>
        </p:spPr>
      </p:pic>
      <p:pic>
        <p:nvPicPr>
          <p:cNvPr id="19" name="Picture 18">
            <a:extLst>
              <a:ext uri="{FF2B5EF4-FFF2-40B4-BE49-F238E27FC236}">
                <a16:creationId xmlns:a16="http://schemas.microsoft.com/office/drawing/2014/main" id="{D3A8976D-41C3-407F-AB6C-6ADD46798927}"/>
              </a:ext>
            </a:extLst>
          </p:cNvPr>
          <p:cNvPicPr>
            <a:picLocks noChangeAspect="1"/>
          </p:cNvPicPr>
          <p:nvPr/>
        </p:nvPicPr>
        <p:blipFill rotWithShape="1">
          <a:blip r:embed="rId7">
            <a:extLst>
              <a:ext uri="{28A0092B-C50C-407E-A947-70E740481C1C}">
                <a14:useLocalDpi xmlns:a14="http://schemas.microsoft.com/office/drawing/2010/main" val="0"/>
              </a:ext>
            </a:extLst>
          </a:blip>
          <a:srcRect r="21496" b="1507"/>
          <a:stretch/>
        </p:blipFill>
        <p:spPr>
          <a:xfrm>
            <a:off x="0" y="2902838"/>
            <a:ext cx="1219200" cy="2719342"/>
          </a:xfrm>
          <a:prstGeom prst="rect">
            <a:avLst/>
          </a:prstGeom>
        </p:spPr>
      </p:pic>
    </p:spTree>
    <p:extLst>
      <p:ext uri="{BB962C8B-B14F-4D97-AF65-F5344CB8AC3E}">
        <p14:creationId xmlns:p14="http://schemas.microsoft.com/office/powerpoint/2010/main" val="212250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a:extLst>
              <a:ext uri="{FF2B5EF4-FFF2-40B4-BE49-F238E27FC236}">
                <a16:creationId xmlns:a16="http://schemas.microsoft.com/office/drawing/2014/main" id="{24A178CF-41BB-4CA5-9146-EDFFF12E7166}"/>
              </a:ext>
            </a:extLst>
          </p:cNvPr>
          <p:cNvSpPr/>
          <p:nvPr/>
        </p:nvSpPr>
        <p:spPr>
          <a:xfrm>
            <a:off x="1000897" y="591057"/>
            <a:ext cx="5928856" cy="8419086"/>
          </a:xfrm>
          <a:prstGeom prst="wedgeRoundRectCallout">
            <a:avLst>
              <a:gd name="adj1" fmla="val -63771"/>
              <a:gd name="adj2" fmla="val 28214"/>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rgbClr val="FF0000"/>
                </a:solidFill>
                <a:latin typeface="Algerian" panose="04020705040A02060702" pitchFamily="82" charset="0"/>
              </a:rPr>
              <a:t>THANK YOU</a:t>
            </a:r>
          </a:p>
          <a:p>
            <a:pPr algn="ctr"/>
            <a:r>
              <a:rPr lang="en-US" sz="3300" dirty="0">
                <a:solidFill>
                  <a:srgbClr val="0070C0"/>
                </a:solidFill>
                <a:latin typeface="Baskerville Old Face" panose="02020602080505020303" pitchFamily="18" charset="0"/>
              </a:rPr>
              <a:t>from</a:t>
            </a:r>
          </a:p>
          <a:p>
            <a:pPr algn="ctr"/>
            <a:r>
              <a:rPr lang="en-US" sz="9600" dirty="0">
                <a:solidFill>
                  <a:srgbClr val="7030A0"/>
                </a:solidFill>
                <a:latin typeface="Algerian" panose="04020705040A02060702" pitchFamily="82" charset="0"/>
              </a:rPr>
              <a:t>VOICES ON PAPER</a:t>
            </a:r>
            <a:endParaRPr lang="en-US" dirty="0">
              <a:solidFill>
                <a:srgbClr val="7030A0"/>
              </a:solidFill>
              <a:latin typeface="+mj-lt"/>
            </a:endParaRPr>
          </a:p>
        </p:txBody>
      </p:sp>
      <p:pic>
        <p:nvPicPr>
          <p:cNvPr id="7" name="Picture 6" descr="girl in plaid shirt">
            <a:extLst>
              <a:ext uri="{FF2B5EF4-FFF2-40B4-BE49-F238E27FC236}">
                <a16:creationId xmlns:a16="http://schemas.microsoft.com/office/drawing/2014/main" id="{FE108837-564B-4A09-AAA3-22C7FEC7BC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1934" y="1832678"/>
            <a:ext cx="2004183" cy="4756067"/>
          </a:xfrm>
          <a:prstGeom prst="rect">
            <a:avLst/>
          </a:prstGeom>
        </p:spPr>
      </p:pic>
      <p:pic>
        <p:nvPicPr>
          <p:cNvPr id="5" name="Picture 4" descr="boy in brown jacket">
            <a:extLst>
              <a:ext uri="{FF2B5EF4-FFF2-40B4-BE49-F238E27FC236}">
                <a16:creationId xmlns:a16="http://schemas.microsoft.com/office/drawing/2014/main" id="{CDA56C01-5DC7-46AB-92E1-9C6C5A2BA4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1017" y="5615114"/>
            <a:ext cx="1762249" cy="1947262"/>
          </a:xfrm>
          <a:prstGeom prst="rect">
            <a:avLst/>
          </a:prstGeom>
        </p:spPr>
      </p:pic>
    </p:spTree>
    <p:extLst>
      <p:ext uri="{BB962C8B-B14F-4D97-AF65-F5344CB8AC3E}">
        <p14:creationId xmlns:p14="http://schemas.microsoft.com/office/powerpoint/2010/main" val="3748270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64" hidden="1">
            <a:extLst>
              <a:ext uri="{FF2B5EF4-FFF2-40B4-BE49-F238E27FC236}">
                <a16:creationId xmlns:a16="http://schemas.microsoft.com/office/drawing/2014/main" id="{A84B6E55-766F-4535-B955-97C38613D2D2}"/>
              </a:ext>
            </a:extLst>
          </p:cNvPr>
          <p:cNvSpPr>
            <a:spLocks noGrp="1"/>
          </p:cNvSpPr>
          <p:nvPr>
            <p:ph type="title"/>
          </p:nvPr>
        </p:nvSpPr>
        <p:spPr/>
        <p:txBody>
          <a:bodyPr/>
          <a:lstStyle/>
          <a:p>
            <a:r>
              <a:rPr lang="en-US" dirty="0"/>
              <a:t>Intro slide 2</a:t>
            </a:r>
          </a:p>
        </p:txBody>
      </p:sp>
      <p:sp>
        <p:nvSpPr>
          <p:cNvPr id="101" name="Freeform: Shape 100">
            <a:extLst>
              <a:ext uri="{FF2B5EF4-FFF2-40B4-BE49-F238E27FC236}">
                <a16:creationId xmlns:a16="http://schemas.microsoft.com/office/drawing/2014/main" id="{B9D38147-1C02-49D5-903B-C9E1F755313A}"/>
              </a:ext>
              <a:ext uri="{C183D7F6-B498-43B3-948B-1728B52AA6E4}">
                <adec:decorative xmlns:adec="http://schemas.microsoft.com/office/drawing/2017/decorative" val="1"/>
              </a:ext>
            </a:extLst>
          </p:cNvPr>
          <p:cNvSpPr/>
          <p:nvPr/>
        </p:nvSpPr>
        <p:spPr>
          <a:xfrm>
            <a:off x="2524447" y="5869304"/>
            <a:ext cx="4790752" cy="3740131"/>
          </a:xfrm>
          <a:custGeom>
            <a:avLst/>
            <a:gdLst>
              <a:gd name="connsiteX0" fmla="*/ 4790752 w 4790752"/>
              <a:gd name="connsiteY0" fmla="*/ 0 h 3132493"/>
              <a:gd name="connsiteX1" fmla="*/ 4790752 w 4790752"/>
              <a:gd name="connsiteY1" fmla="*/ 3132493 h 3132493"/>
              <a:gd name="connsiteX2" fmla="*/ 3310975 w 4790752"/>
              <a:gd name="connsiteY2" fmla="*/ 3129349 h 3132493"/>
              <a:gd name="connsiteX3" fmla="*/ 0 w 4790752"/>
              <a:gd name="connsiteY3" fmla="*/ 4845 h 3132493"/>
              <a:gd name="connsiteX4" fmla="*/ 4790752 w 4790752"/>
              <a:gd name="connsiteY4" fmla="*/ 0 h 313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752" h="3132493">
                <a:moveTo>
                  <a:pt x="4790752" y="0"/>
                </a:moveTo>
                <a:lnTo>
                  <a:pt x="4790752" y="3132493"/>
                </a:lnTo>
                <a:lnTo>
                  <a:pt x="3310975" y="3129349"/>
                </a:lnTo>
                <a:lnTo>
                  <a:pt x="0" y="4845"/>
                </a:lnTo>
                <a:lnTo>
                  <a:pt x="4790752" y="0"/>
                </a:lnTo>
                <a:close/>
              </a:path>
            </a:pathLst>
          </a:custGeom>
          <a:solidFill>
            <a:schemeClr val="accent5">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6" name="Rectangle 105">
            <a:extLst>
              <a:ext uri="{FF2B5EF4-FFF2-40B4-BE49-F238E27FC236}">
                <a16:creationId xmlns:a16="http://schemas.microsoft.com/office/drawing/2014/main" id="{314B0062-43B9-4B7E-808D-F5875043171B}"/>
              </a:ext>
              <a:ext uri="{C183D7F6-B498-43B3-948B-1728B52AA6E4}">
                <adec:decorative xmlns:adec="http://schemas.microsoft.com/office/drawing/2017/decorative" val="1"/>
              </a:ext>
            </a:extLst>
          </p:cNvPr>
          <p:cNvSpPr/>
          <p:nvPr/>
        </p:nvSpPr>
        <p:spPr>
          <a:xfrm>
            <a:off x="0" y="-11214"/>
            <a:ext cx="7315200" cy="2541054"/>
          </a:xfrm>
          <a:prstGeom prst="rect">
            <a:avLst/>
          </a:prstGeom>
          <a:solidFill>
            <a:schemeClr val="accent5">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mic Sans MS" panose="030F0702030302020204" pitchFamily="66" charset="0"/>
            </a:endParaRPr>
          </a:p>
        </p:txBody>
      </p:sp>
      <p:sp>
        <p:nvSpPr>
          <p:cNvPr id="97" name="Freeform: Shape 96">
            <a:extLst>
              <a:ext uri="{FF2B5EF4-FFF2-40B4-BE49-F238E27FC236}">
                <a16:creationId xmlns:a16="http://schemas.microsoft.com/office/drawing/2014/main" id="{094E5C76-6EDC-4BED-8FEC-98D860F56270}"/>
              </a:ext>
              <a:ext uri="{C183D7F6-B498-43B3-948B-1728B52AA6E4}">
                <adec:decorative xmlns:adec="http://schemas.microsoft.com/office/drawing/2017/decorative" val="1"/>
              </a:ext>
            </a:extLst>
          </p:cNvPr>
          <p:cNvSpPr/>
          <p:nvPr/>
        </p:nvSpPr>
        <p:spPr>
          <a:xfrm flipV="1">
            <a:off x="-1" y="5865927"/>
            <a:ext cx="5664201" cy="3735272"/>
          </a:xfrm>
          <a:custGeom>
            <a:avLst/>
            <a:gdLst>
              <a:gd name="connsiteX0" fmla="*/ 0 w 4102722"/>
              <a:gd name="connsiteY0" fmla="*/ 0 h 3128423"/>
              <a:gd name="connsiteX1" fmla="*/ 4102722 w 4102722"/>
              <a:gd name="connsiteY1" fmla="*/ 1586 h 3128423"/>
              <a:gd name="connsiteX2" fmla="*/ 1706580 w 4102722"/>
              <a:gd name="connsiteY2" fmla="*/ 3128423 h 3128423"/>
              <a:gd name="connsiteX3" fmla="*/ 0 w 4102722"/>
              <a:gd name="connsiteY3" fmla="*/ 3128423 h 3128423"/>
              <a:gd name="connsiteX4" fmla="*/ 0 w 4102722"/>
              <a:gd name="connsiteY4" fmla="*/ 0 h 3128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2722" h="3128423">
                <a:moveTo>
                  <a:pt x="0" y="0"/>
                </a:moveTo>
                <a:lnTo>
                  <a:pt x="4102722" y="1586"/>
                </a:lnTo>
                <a:lnTo>
                  <a:pt x="1706580" y="3128423"/>
                </a:lnTo>
                <a:lnTo>
                  <a:pt x="0" y="3128423"/>
                </a:lnTo>
                <a:lnTo>
                  <a:pt x="0" y="0"/>
                </a:lnTo>
                <a:close/>
              </a:path>
            </a:pathLst>
          </a:cu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F4E240B5-6D35-43A4-BEA4-149B1573FA8C}"/>
              </a:ext>
              <a:ext uri="{C183D7F6-B498-43B3-948B-1728B52AA6E4}">
                <adec:decorative xmlns:adec="http://schemas.microsoft.com/office/drawing/2017/decorative" val="1"/>
              </a:ext>
            </a:extLst>
          </p:cNvPr>
          <p:cNvSpPr/>
          <p:nvPr/>
        </p:nvSpPr>
        <p:spPr>
          <a:xfrm>
            <a:off x="0" y="2646692"/>
            <a:ext cx="7315200" cy="3124200"/>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mic Sans MS" panose="030F0702030302020204" pitchFamily="66" charset="0"/>
            </a:endParaRPr>
          </a:p>
        </p:txBody>
      </p:sp>
      <p:sp>
        <p:nvSpPr>
          <p:cNvPr id="3" name="Speech Bubble: Rectangle with Corners Rounded 2">
            <a:extLst>
              <a:ext uri="{FF2B5EF4-FFF2-40B4-BE49-F238E27FC236}">
                <a16:creationId xmlns:a16="http://schemas.microsoft.com/office/drawing/2014/main" id="{83D4C3F7-D476-48E4-A3DC-5AD45431698C}"/>
              </a:ext>
            </a:extLst>
          </p:cNvPr>
          <p:cNvSpPr/>
          <p:nvPr/>
        </p:nvSpPr>
        <p:spPr>
          <a:xfrm>
            <a:off x="4919823" y="270768"/>
            <a:ext cx="2096316" cy="992225"/>
          </a:xfrm>
          <a:prstGeom prst="wedgeRoundRectCallout">
            <a:avLst>
              <a:gd name="adj1" fmla="val -70130"/>
              <a:gd name="adj2" fmla="val 34464"/>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Here’s the process.</a:t>
            </a:r>
          </a:p>
        </p:txBody>
      </p:sp>
      <p:sp>
        <p:nvSpPr>
          <p:cNvPr id="14" name="TextBox 13">
            <a:extLst>
              <a:ext uri="{FF2B5EF4-FFF2-40B4-BE49-F238E27FC236}">
                <a16:creationId xmlns:a16="http://schemas.microsoft.com/office/drawing/2014/main" id="{C1DA88BD-3047-4661-BD33-D19754F58B23}"/>
              </a:ext>
            </a:extLst>
          </p:cNvPr>
          <p:cNvSpPr txBox="1"/>
          <p:nvPr/>
        </p:nvSpPr>
        <p:spPr>
          <a:xfrm>
            <a:off x="111211" y="2836558"/>
            <a:ext cx="2322725" cy="2616101"/>
          </a:xfrm>
          <a:prstGeom prst="rect">
            <a:avLst/>
          </a:prstGeom>
          <a:noFill/>
        </p:spPr>
        <p:txBody>
          <a:bodyPr wrap="square" rtlCol="0">
            <a:spAutoFit/>
          </a:bodyPr>
          <a:lstStyle/>
          <a:p>
            <a:r>
              <a:rPr lang="en-US" sz="2000" b="1" dirty="0">
                <a:latin typeface="+mj-lt"/>
              </a:rPr>
              <a:t>What do we do?</a:t>
            </a:r>
          </a:p>
          <a:p>
            <a:endParaRPr lang="en-US" dirty="0"/>
          </a:p>
          <a:p>
            <a:r>
              <a:rPr lang="en-US" b="0" i="0" u="none" strike="noStrike" dirty="0">
                <a:solidFill>
                  <a:srgbClr val="1E1E1E"/>
                </a:solidFill>
                <a:effectLst/>
              </a:rPr>
              <a:t>We cast, read, offer feedback, and answer any questions on any genre, format, and length of TV or </a:t>
            </a:r>
            <a:r>
              <a:rPr lang="en-US" dirty="0">
                <a:solidFill>
                  <a:srgbClr val="1E1E1E"/>
                </a:solidFill>
              </a:rPr>
              <a:t>Film </a:t>
            </a:r>
            <a:r>
              <a:rPr lang="en-US" b="0" i="0" u="none" strike="noStrike" dirty="0">
                <a:solidFill>
                  <a:srgbClr val="1E1E1E"/>
                </a:solidFill>
                <a:effectLst/>
              </a:rPr>
              <a:t>script.</a:t>
            </a:r>
            <a:endParaRPr lang="en-US" dirty="0">
              <a:solidFill>
                <a:srgbClr val="1E1E1E"/>
              </a:solidFill>
            </a:endParaRPr>
          </a:p>
        </p:txBody>
      </p:sp>
      <p:sp>
        <p:nvSpPr>
          <p:cNvPr id="89" name="TextBox 88">
            <a:extLst>
              <a:ext uri="{FF2B5EF4-FFF2-40B4-BE49-F238E27FC236}">
                <a16:creationId xmlns:a16="http://schemas.microsoft.com/office/drawing/2014/main" id="{AA9A7464-0EB1-4E92-A2B4-936D133DEC22}"/>
              </a:ext>
            </a:extLst>
          </p:cNvPr>
          <p:cNvSpPr txBox="1"/>
          <p:nvPr/>
        </p:nvSpPr>
        <p:spPr>
          <a:xfrm>
            <a:off x="2160964" y="7953696"/>
            <a:ext cx="2110654" cy="1446550"/>
          </a:xfrm>
          <a:prstGeom prst="rect">
            <a:avLst/>
          </a:prstGeom>
          <a:noFill/>
        </p:spPr>
        <p:txBody>
          <a:bodyPr wrap="square" rtlCol="0">
            <a:spAutoFit/>
          </a:bodyPr>
          <a:lstStyle/>
          <a:p>
            <a:r>
              <a:rPr lang="en-US" sz="2000" b="1" dirty="0">
                <a:latin typeface="+mj-lt"/>
              </a:rPr>
              <a:t>Requirements?</a:t>
            </a:r>
            <a:endParaRPr lang="en-US" sz="1400" b="1" dirty="0">
              <a:latin typeface="+mj-lt"/>
            </a:endParaRPr>
          </a:p>
          <a:p>
            <a:endParaRPr lang="en-US" sz="1400" b="1" dirty="0">
              <a:latin typeface="+mj-lt"/>
            </a:endParaRPr>
          </a:p>
          <a:p>
            <a:r>
              <a:rPr lang="en-US" dirty="0"/>
              <a:t>All scripts must be registered or have a copyright.</a:t>
            </a:r>
            <a:endParaRPr lang="en-US" sz="1400" b="0" i="0" u="none" strike="noStrike" dirty="0">
              <a:solidFill>
                <a:srgbClr val="1E1E1E"/>
              </a:solidFill>
              <a:effectLst/>
            </a:endParaRPr>
          </a:p>
        </p:txBody>
      </p:sp>
      <p:pic>
        <p:nvPicPr>
          <p:cNvPr id="108" name="Picture 107" descr="boy in maroon hoodie">
            <a:extLst>
              <a:ext uri="{FF2B5EF4-FFF2-40B4-BE49-F238E27FC236}">
                <a16:creationId xmlns:a16="http://schemas.microsoft.com/office/drawing/2014/main" id="{E2F35817-5E48-4C24-8819-9E18F352FBF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57790" y="16921"/>
            <a:ext cx="3474666" cy="2512919"/>
          </a:xfrm>
          <a:prstGeom prst="rect">
            <a:avLst/>
          </a:prstGeom>
        </p:spPr>
      </p:pic>
      <p:pic>
        <p:nvPicPr>
          <p:cNvPr id="110" name="Picture 109" descr="close up of comic graphic face">
            <a:extLst>
              <a:ext uri="{FF2B5EF4-FFF2-40B4-BE49-F238E27FC236}">
                <a16:creationId xmlns:a16="http://schemas.microsoft.com/office/drawing/2014/main" id="{52A64F4C-1A96-406E-9C65-C871835BDD9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94742" y="7387663"/>
            <a:ext cx="1803547" cy="2214718"/>
          </a:xfrm>
          <a:prstGeom prst="rect">
            <a:avLst/>
          </a:prstGeom>
        </p:spPr>
      </p:pic>
      <p:sp>
        <p:nvSpPr>
          <p:cNvPr id="111" name="Speech Bubble: Rectangle with Corners Rounded 110">
            <a:extLst>
              <a:ext uri="{FF2B5EF4-FFF2-40B4-BE49-F238E27FC236}">
                <a16:creationId xmlns:a16="http://schemas.microsoft.com/office/drawing/2014/main" id="{AF06C1B8-6E40-4E92-AA53-F3677A686627}"/>
              </a:ext>
            </a:extLst>
          </p:cNvPr>
          <p:cNvSpPr/>
          <p:nvPr/>
        </p:nvSpPr>
        <p:spPr>
          <a:xfrm>
            <a:off x="3085020" y="6126608"/>
            <a:ext cx="3974281" cy="1019515"/>
          </a:xfrm>
          <a:prstGeom prst="wedgeRoundRectCallout">
            <a:avLst>
              <a:gd name="adj1" fmla="val -1276"/>
              <a:gd name="adj2" fmla="val 95647"/>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effectLst/>
                <a:latin typeface="+mj-lt"/>
                <a:ea typeface="Calibri" panose="020F0502020204030204" pitchFamily="34" charset="0"/>
              </a:rPr>
              <a:t>You can record the read and </a:t>
            </a:r>
            <a:r>
              <a:rPr lang="en-US" sz="1650" dirty="0">
                <a:solidFill>
                  <a:schemeClr val="tx1"/>
                </a:solidFill>
                <a:latin typeface="+mj-lt"/>
                <a:ea typeface="Calibri" panose="020F0502020204030204" pitchFamily="34" charset="0"/>
              </a:rPr>
              <a:t>reasonable requests may be </a:t>
            </a:r>
            <a:r>
              <a:rPr lang="en-US" sz="1650" dirty="0">
                <a:solidFill>
                  <a:schemeClr val="tx1"/>
                </a:solidFill>
                <a:effectLst/>
                <a:latin typeface="+mj-lt"/>
                <a:ea typeface="Calibri" panose="020F0502020204030204" pitchFamily="34" charset="0"/>
              </a:rPr>
              <a:t>accommodated.</a:t>
            </a:r>
            <a:endParaRPr lang="en-US" sz="1650" dirty="0">
              <a:solidFill>
                <a:schemeClr val="tx1"/>
              </a:solidFill>
              <a:latin typeface="+mj-lt"/>
            </a:endParaRPr>
          </a:p>
        </p:txBody>
      </p:sp>
      <p:pic>
        <p:nvPicPr>
          <p:cNvPr id="134" name="Picture 133" descr="girl in plaid shirt">
            <a:extLst>
              <a:ext uri="{FF2B5EF4-FFF2-40B4-BE49-F238E27FC236}">
                <a16:creationId xmlns:a16="http://schemas.microsoft.com/office/drawing/2014/main" id="{0376D854-58E7-4453-8A06-6967254C716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494" t="5416" r="6461" b="2180"/>
          <a:stretch/>
        </p:blipFill>
        <p:spPr>
          <a:xfrm>
            <a:off x="16911" y="6399915"/>
            <a:ext cx="2171941" cy="3201284"/>
          </a:xfrm>
          <a:prstGeom prst="rect">
            <a:avLst/>
          </a:prstGeom>
        </p:spPr>
      </p:pic>
      <p:pic>
        <p:nvPicPr>
          <p:cNvPr id="16" name="Picture 15" descr="close up of comic graphic face">
            <a:extLst>
              <a:ext uri="{FF2B5EF4-FFF2-40B4-BE49-F238E27FC236}">
                <a16:creationId xmlns:a16="http://schemas.microsoft.com/office/drawing/2014/main" id="{3A23D6C8-A2A4-4FC6-BCB6-F4B27867A41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3936" y="3054884"/>
            <a:ext cx="1432830" cy="2286000"/>
          </a:xfrm>
          <a:prstGeom prst="rect">
            <a:avLst/>
          </a:prstGeom>
        </p:spPr>
      </p:pic>
      <p:pic>
        <p:nvPicPr>
          <p:cNvPr id="17" name="Picture 16" descr="boy in yellow and blue hoodie">
            <a:extLst>
              <a:ext uri="{FF2B5EF4-FFF2-40B4-BE49-F238E27FC236}">
                <a16:creationId xmlns:a16="http://schemas.microsoft.com/office/drawing/2014/main" id="{A79D5352-FCCB-46BE-AB96-F4CCE463B6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0186" y="2725844"/>
            <a:ext cx="993803" cy="2965895"/>
          </a:xfrm>
          <a:prstGeom prst="rect">
            <a:avLst/>
          </a:prstGeom>
        </p:spPr>
      </p:pic>
      <p:sp>
        <p:nvSpPr>
          <p:cNvPr id="2" name="TextBox 1">
            <a:extLst>
              <a:ext uri="{FF2B5EF4-FFF2-40B4-BE49-F238E27FC236}">
                <a16:creationId xmlns:a16="http://schemas.microsoft.com/office/drawing/2014/main" id="{9F41641F-A43A-4FDE-B16C-36C94117C8DE}"/>
              </a:ext>
            </a:extLst>
          </p:cNvPr>
          <p:cNvSpPr txBox="1"/>
          <p:nvPr/>
        </p:nvSpPr>
        <p:spPr>
          <a:xfrm>
            <a:off x="4054726" y="3005263"/>
            <a:ext cx="2155460" cy="2585323"/>
          </a:xfrm>
          <a:prstGeom prst="rect">
            <a:avLst/>
          </a:prstGeom>
          <a:noFill/>
        </p:spPr>
        <p:txBody>
          <a:bodyPr wrap="square" rtlCol="0">
            <a:spAutoFit/>
          </a:bodyPr>
          <a:lstStyle/>
          <a:p>
            <a:r>
              <a:rPr lang="en-US" dirty="0"/>
              <a:t>We need a list of all speaking characters with descriptions, a copy of the script, and any notes you’d like us to take into account.</a:t>
            </a:r>
          </a:p>
        </p:txBody>
      </p:sp>
      <p:sp>
        <p:nvSpPr>
          <p:cNvPr id="6" name="TextBox 5">
            <a:extLst>
              <a:ext uri="{FF2B5EF4-FFF2-40B4-BE49-F238E27FC236}">
                <a16:creationId xmlns:a16="http://schemas.microsoft.com/office/drawing/2014/main" id="{B6A75438-F0D6-4111-BC20-8420B62BD9BA}"/>
              </a:ext>
            </a:extLst>
          </p:cNvPr>
          <p:cNvSpPr txBox="1"/>
          <p:nvPr/>
        </p:nvSpPr>
        <p:spPr>
          <a:xfrm>
            <a:off x="54061" y="48146"/>
            <a:ext cx="2916817" cy="584775"/>
          </a:xfrm>
          <a:prstGeom prst="rect">
            <a:avLst/>
          </a:prstGeom>
          <a:solidFill>
            <a:srgbClr val="92D050"/>
          </a:solidFill>
          <a:ln w="19050">
            <a:solidFill>
              <a:schemeClr val="tx1"/>
            </a:solidFill>
            <a:prstDash val="lgDashDotDot"/>
          </a:ln>
        </p:spPr>
        <p:txBody>
          <a:bodyPr wrap="square" rtlCol="0">
            <a:spAutoFit/>
          </a:bodyPr>
          <a:lstStyle/>
          <a:p>
            <a:pPr algn="ctr"/>
            <a:r>
              <a:rPr lang="en-US" sz="1600" dirty="0">
                <a:solidFill>
                  <a:srgbClr val="FF0000"/>
                </a:solidFill>
                <a:latin typeface="Book Antiqua" panose="02040602050305030304" pitchFamily="18" charset="0"/>
              </a:rPr>
              <a:t>visit</a:t>
            </a:r>
          </a:p>
          <a:p>
            <a:r>
              <a:rPr lang="en-US" sz="1600" dirty="0">
                <a:solidFill>
                  <a:srgbClr val="FF0000"/>
                </a:solidFill>
                <a:latin typeface="Book Antiqua" panose="02040602050305030304" pitchFamily="18" charset="0"/>
              </a:rPr>
              <a:t>www.yourvoicesonpaper.com</a:t>
            </a:r>
          </a:p>
        </p:txBody>
      </p:sp>
    </p:spTree>
    <p:extLst>
      <p:ext uri="{BB962C8B-B14F-4D97-AF65-F5344CB8AC3E}">
        <p14:creationId xmlns:p14="http://schemas.microsoft.com/office/powerpoint/2010/main" val="64551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hidden="1">
            <a:extLst>
              <a:ext uri="{FF2B5EF4-FFF2-40B4-BE49-F238E27FC236}">
                <a16:creationId xmlns:a16="http://schemas.microsoft.com/office/drawing/2014/main" id="{B6668DC0-76A3-49EB-BC53-C3A4D02D6A8D}"/>
              </a:ext>
            </a:extLst>
          </p:cNvPr>
          <p:cNvSpPr>
            <a:spLocks noGrp="1"/>
          </p:cNvSpPr>
          <p:nvPr>
            <p:ph type="title"/>
          </p:nvPr>
        </p:nvSpPr>
        <p:spPr/>
        <p:txBody>
          <a:bodyPr/>
          <a:lstStyle/>
          <a:p>
            <a:r>
              <a:rPr lang="en-US" dirty="0"/>
              <a:t>Intro slide 3</a:t>
            </a:r>
          </a:p>
        </p:txBody>
      </p:sp>
      <p:sp>
        <p:nvSpPr>
          <p:cNvPr id="78" name="Freeform: Shape 77">
            <a:extLst>
              <a:ext uri="{FF2B5EF4-FFF2-40B4-BE49-F238E27FC236}">
                <a16:creationId xmlns:a16="http://schemas.microsoft.com/office/drawing/2014/main" id="{BD036741-1020-45D3-BE78-B77BFE391438}"/>
              </a:ext>
              <a:ext uri="{C183D7F6-B498-43B3-948B-1728B52AA6E4}">
                <adec:decorative xmlns:adec="http://schemas.microsoft.com/office/drawing/2017/decorative" val="1"/>
              </a:ext>
            </a:extLst>
          </p:cNvPr>
          <p:cNvSpPr/>
          <p:nvPr/>
        </p:nvSpPr>
        <p:spPr>
          <a:xfrm>
            <a:off x="0" y="2857"/>
            <a:ext cx="4559922" cy="3128912"/>
          </a:xfrm>
          <a:custGeom>
            <a:avLst/>
            <a:gdLst>
              <a:gd name="connsiteX0" fmla="*/ 0 w 4559922"/>
              <a:gd name="connsiteY0" fmla="*/ 0 h 3144073"/>
              <a:gd name="connsiteX1" fmla="*/ 4559922 w 4559922"/>
              <a:gd name="connsiteY1" fmla="*/ 2085 h 3144073"/>
              <a:gd name="connsiteX2" fmla="*/ 2524946 w 4559922"/>
              <a:gd name="connsiteY2" fmla="*/ 3144073 h 3144073"/>
              <a:gd name="connsiteX3" fmla="*/ 0 w 4559922"/>
              <a:gd name="connsiteY3" fmla="*/ 3144073 h 3144073"/>
              <a:gd name="connsiteX4" fmla="*/ 0 w 4559922"/>
              <a:gd name="connsiteY4" fmla="*/ 0 h 3144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9922" h="3144073">
                <a:moveTo>
                  <a:pt x="0" y="0"/>
                </a:moveTo>
                <a:lnTo>
                  <a:pt x="4559922" y="2085"/>
                </a:lnTo>
                <a:lnTo>
                  <a:pt x="2524946" y="3144073"/>
                </a:lnTo>
                <a:lnTo>
                  <a:pt x="0" y="3144073"/>
                </a:lnTo>
                <a:lnTo>
                  <a:pt x="0" y="0"/>
                </a:lnTo>
                <a:close/>
              </a:path>
            </a:pathLst>
          </a:cu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Trapezoid 3">
            <a:extLst>
              <a:ext uri="{FF2B5EF4-FFF2-40B4-BE49-F238E27FC236}">
                <a16:creationId xmlns:a16="http://schemas.microsoft.com/office/drawing/2014/main" id="{22367BCF-EEDD-4CE4-90B1-EBE199076ECE}"/>
              </a:ext>
              <a:ext uri="{C183D7F6-B498-43B3-948B-1728B52AA6E4}">
                <adec:decorative xmlns:adec="http://schemas.microsoft.com/office/drawing/2017/decorative" val="1"/>
              </a:ext>
            </a:extLst>
          </p:cNvPr>
          <p:cNvSpPr/>
          <p:nvPr/>
        </p:nvSpPr>
        <p:spPr>
          <a:xfrm flipH="1" flipV="1">
            <a:off x="2670375" y="4593"/>
            <a:ext cx="4645208" cy="3141495"/>
          </a:xfrm>
          <a:custGeom>
            <a:avLst/>
            <a:gdLst>
              <a:gd name="connsiteX0" fmla="*/ 0 w 4702629"/>
              <a:gd name="connsiteY0" fmla="*/ 6955971 h 6955971"/>
              <a:gd name="connsiteX1" fmla="*/ 1175657 w 4702629"/>
              <a:gd name="connsiteY1" fmla="*/ 0 h 6955971"/>
              <a:gd name="connsiteX2" fmla="*/ 3526972 w 4702629"/>
              <a:gd name="connsiteY2" fmla="*/ 0 h 6955971"/>
              <a:gd name="connsiteX3" fmla="*/ 4702629 w 4702629"/>
              <a:gd name="connsiteY3" fmla="*/ 6955971 h 6955971"/>
              <a:gd name="connsiteX4" fmla="*/ 0 w 4702629"/>
              <a:gd name="connsiteY4" fmla="*/ 6955971 h 6955971"/>
              <a:gd name="connsiteX0" fmla="*/ 0 w 4702629"/>
              <a:gd name="connsiteY0" fmla="*/ 6955971 h 6955971"/>
              <a:gd name="connsiteX1" fmla="*/ 10885 w 4702629"/>
              <a:gd name="connsiteY1" fmla="*/ 21771 h 6955971"/>
              <a:gd name="connsiteX2" fmla="*/ 3526972 w 4702629"/>
              <a:gd name="connsiteY2" fmla="*/ 0 h 6955971"/>
              <a:gd name="connsiteX3" fmla="*/ 4702629 w 4702629"/>
              <a:gd name="connsiteY3" fmla="*/ 6955971 h 6955971"/>
              <a:gd name="connsiteX4" fmla="*/ 0 w 4702629"/>
              <a:gd name="connsiteY4" fmla="*/ 6955971 h 6955971"/>
              <a:gd name="connsiteX0" fmla="*/ 0 w 5791201"/>
              <a:gd name="connsiteY0" fmla="*/ 6934200 h 6934200"/>
              <a:gd name="connsiteX1" fmla="*/ 10885 w 5791201"/>
              <a:gd name="connsiteY1" fmla="*/ 0 h 6934200"/>
              <a:gd name="connsiteX2" fmla="*/ 5791201 w 5791201"/>
              <a:gd name="connsiteY2" fmla="*/ 10886 h 6934200"/>
              <a:gd name="connsiteX3" fmla="*/ 4702629 w 5791201"/>
              <a:gd name="connsiteY3" fmla="*/ 6934200 h 6934200"/>
              <a:gd name="connsiteX4" fmla="*/ 0 w 5791201"/>
              <a:gd name="connsiteY4" fmla="*/ 6934200 h 6934200"/>
              <a:gd name="connsiteX0" fmla="*/ 0 w 5791201"/>
              <a:gd name="connsiteY0" fmla="*/ 7294328 h 7294328"/>
              <a:gd name="connsiteX1" fmla="*/ 48247 w 5791201"/>
              <a:gd name="connsiteY1" fmla="*/ 0 h 7294328"/>
              <a:gd name="connsiteX2" fmla="*/ 5791201 w 5791201"/>
              <a:gd name="connsiteY2" fmla="*/ 371014 h 7294328"/>
              <a:gd name="connsiteX3" fmla="*/ 4702629 w 5791201"/>
              <a:gd name="connsiteY3" fmla="*/ 7294328 h 7294328"/>
              <a:gd name="connsiteX4" fmla="*/ 0 w 5791201"/>
              <a:gd name="connsiteY4" fmla="*/ 7294328 h 7294328"/>
              <a:gd name="connsiteX0" fmla="*/ 0 w 5865925"/>
              <a:gd name="connsiteY0" fmla="*/ 7328461 h 7328461"/>
              <a:gd name="connsiteX1" fmla="*/ 48247 w 5865925"/>
              <a:gd name="connsiteY1" fmla="*/ 34133 h 7328461"/>
              <a:gd name="connsiteX2" fmla="*/ 5865925 w 5865925"/>
              <a:gd name="connsiteY2" fmla="*/ 0 h 7328461"/>
              <a:gd name="connsiteX3" fmla="*/ 4702629 w 5865925"/>
              <a:gd name="connsiteY3" fmla="*/ 7328461 h 7328461"/>
              <a:gd name="connsiteX4" fmla="*/ 0 w 5865925"/>
              <a:gd name="connsiteY4" fmla="*/ 7328461 h 7328461"/>
              <a:gd name="connsiteX0" fmla="*/ 0 w 5865925"/>
              <a:gd name="connsiteY0" fmla="*/ 7328461 h 7328461"/>
              <a:gd name="connsiteX1" fmla="*/ 48247 w 5865925"/>
              <a:gd name="connsiteY1" fmla="*/ 34133 h 7328461"/>
              <a:gd name="connsiteX2" fmla="*/ 5865925 w 5865925"/>
              <a:gd name="connsiteY2" fmla="*/ 0 h 7328461"/>
              <a:gd name="connsiteX3" fmla="*/ 4926804 w 5865925"/>
              <a:gd name="connsiteY3" fmla="*/ 7283448 h 7328461"/>
              <a:gd name="connsiteX4" fmla="*/ 0 w 5865925"/>
              <a:gd name="connsiteY4" fmla="*/ 7328461 h 7328461"/>
              <a:gd name="connsiteX0" fmla="*/ 0 w 5865925"/>
              <a:gd name="connsiteY0" fmla="*/ 7328461 h 7328465"/>
              <a:gd name="connsiteX1" fmla="*/ 48247 w 5865925"/>
              <a:gd name="connsiteY1" fmla="*/ 34133 h 7328465"/>
              <a:gd name="connsiteX2" fmla="*/ 5865925 w 5865925"/>
              <a:gd name="connsiteY2" fmla="*/ 0 h 7328465"/>
              <a:gd name="connsiteX3" fmla="*/ 4852077 w 5865925"/>
              <a:gd name="connsiteY3" fmla="*/ 7328465 h 7328465"/>
              <a:gd name="connsiteX4" fmla="*/ 0 w 5865925"/>
              <a:gd name="connsiteY4" fmla="*/ 7328461 h 7328465"/>
              <a:gd name="connsiteX0" fmla="*/ 0 w 5865925"/>
              <a:gd name="connsiteY0" fmla="*/ 7328461 h 7328465"/>
              <a:gd name="connsiteX1" fmla="*/ 48247 w 5865925"/>
              <a:gd name="connsiteY1" fmla="*/ 34133 h 7328465"/>
              <a:gd name="connsiteX2" fmla="*/ 5865925 w 5865925"/>
              <a:gd name="connsiteY2" fmla="*/ 0 h 7328465"/>
              <a:gd name="connsiteX3" fmla="*/ 3170988 w 5865925"/>
              <a:gd name="connsiteY3" fmla="*/ 7328465 h 7328465"/>
              <a:gd name="connsiteX4" fmla="*/ 0 w 5865925"/>
              <a:gd name="connsiteY4" fmla="*/ 7328461 h 7328465"/>
              <a:gd name="connsiteX0" fmla="*/ 0 w 6116300"/>
              <a:gd name="connsiteY0" fmla="*/ 7359793 h 7359797"/>
              <a:gd name="connsiteX1" fmla="*/ 48247 w 6116300"/>
              <a:gd name="connsiteY1" fmla="*/ 65465 h 7359797"/>
              <a:gd name="connsiteX2" fmla="*/ 6116300 w 6116300"/>
              <a:gd name="connsiteY2" fmla="*/ 0 h 7359797"/>
              <a:gd name="connsiteX3" fmla="*/ 3170988 w 6116300"/>
              <a:gd name="connsiteY3" fmla="*/ 7359797 h 7359797"/>
              <a:gd name="connsiteX4" fmla="*/ 0 w 6116300"/>
              <a:gd name="connsiteY4" fmla="*/ 7359793 h 7359797"/>
              <a:gd name="connsiteX0" fmla="*/ 0 w 6235528"/>
              <a:gd name="connsiteY0" fmla="*/ 7294329 h 7294333"/>
              <a:gd name="connsiteX1" fmla="*/ 48247 w 6235528"/>
              <a:gd name="connsiteY1" fmla="*/ 1 h 7294333"/>
              <a:gd name="connsiteX2" fmla="*/ 6235528 w 6235528"/>
              <a:gd name="connsiteY2" fmla="*/ 18086 h 7294333"/>
              <a:gd name="connsiteX3" fmla="*/ 3170988 w 6235528"/>
              <a:gd name="connsiteY3" fmla="*/ 7294333 h 7294333"/>
              <a:gd name="connsiteX4" fmla="*/ 0 w 6235528"/>
              <a:gd name="connsiteY4" fmla="*/ 7294329 h 7294333"/>
              <a:gd name="connsiteX0" fmla="*/ 0 w 5997075"/>
              <a:gd name="connsiteY0" fmla="*/ 7294329 h 7294333"/>
              <a:gd name="connsiteX1" fmla="*/ 48247 w 5997075"/>
              <a:gd name="connsiteY1" fmla="*/ 1 h 7294333"/>
              <a:gd name="connsiteX2" fmla="*/ 5997075 w 5997075"/>
              <a:gd name="connsiteY2" fmla="*/ 18086 h 7294333"/>
              <a:gd name="connsiteX3" fmla="*/ 3170988 w 5997075"/>
              <a:gd name="connsiteY3" fmla="*/ 7294333 h 7294333"/>
              <a:gd name="connsiteX4" fmla="*/ 0 w 5997075"/>
              <a:gd name="connsiteY4" fmla="*/ 7294329 h 7294333"/>
              <a:gd name="connsiteX0" fmla="*/ 0 w 6187836"/>
              <a:gd name="connsiteY0" fmla="*/ 7294329 h 7294333"/>
              <a:gd name="connsiteX1" fmla="*/ 48247 w 6187836"/>
              <a:gd name="connsiteY1" fmla="*/ 1 h 7294333"/>
              <a:gd name="connsiteX2" fmla="*/ 6187836 w 6187836"/>
              <a:gd name="connsiteY2" fmla="*/ 18086 h 7294333"/>
              <a:gd name="connsiteX3" fmla="*/ 3170988 w 6187836"/>
              <a:gd name="connsiteY3" fmla="*/ 7294333 h 7294333"/>
              <a:gd name="connsiteX4" fmla="*/ 0 w 6187836"/>
              <a:gd name="connsiteY4" fmla="*/ 7294329 h 7294333"/>
              <a:gd name="connsiteX0" fmla="*/ 0 w 6972687"/>
              <a:gd name="connsiteY0" fmla="*/ 7315814 h 7315814"/>
              <a:gd name="connsiteX1" fmla="*/ 833098 w 6972687"/>
              <a:gd name="connsiteY1" fmla="*/ 1 h 7315814"/>
              <a:gd name="connsiteX2" fmla="*/ 6972687 w 6972687"/>
              <a:gd name="connsiteY2" fmla="*/ 18086 h 7315814"/>
              <a:gd name="connsiteX3" fmla="*/ 3955839 w 6972687"/>
              <a:gd name="connsiteY3" fmla="*/ 7294333 h 7315814"/>
              <a:gd name="connsiteX4" fmla="*/ 0 w 6972687"/>
              <a:gd name="connsiteY4" fmla="*/ 7315814 h 7315814"/>
              <a:gd name="connsiteX0" fmla="*/ 25612 w 6998299"/>
              <a:gd name="connsiteY0" fmla="*/ 7315814 h 7315814"/>
              <a:gd name="connsiteX1" fmla="*/ 282 w 6998299"/>
              <a:gd name="connsiteY1" fmla="*/ 0 h 7315814"/>
              <a:gd name="connsiteX2" fmla="*/ 6998299 w 6998299"/>
              <a:gd name="connsiteY2" fmla="*/ 18086 h 7315814"/>
              <a:gd name="connsiteX3" fmla="*/ 3981451 w 6998299"/>
              <a:gd name="connsiteY3" fmla="*/ 7294333 h 7315814"/>
              <a:gd name="connsiteX4" fmla="*/ 25612 w 6998299"/>
              <a:gd name="connsiteY4" fmla="*/ 7315814 h 7315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299" h="7315814">
                <a:moveTo>
                  <a:pt x="25612" y="7315814"/>
                </a:moveTo>
                <a:cubicBezTo>
                  <a:pt x="29240" y="5004414"/>
                  <a:pt x="-3346" y="2311400"/>
                  <a:pt x="282" y="0"/>
                </a:cubicBezTo>
                <a:lnTo>
                  <a:pt x="6998299" y="18086"/>
                </a:lnTo>
                <a:lnTo>
                  <a:pt x="3981451" y="7294333"/>
                </a:lnTo>
                <a:lnTo>
                  <a:pt x="25612" y="7315814"/>
                </a:lnTo>
                <a:close/>
              </a:path>
            </a:pathLst>
          </a:custGeom>
          <a:solidFill>
            <a:schemeClr val="accent5">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DD18190-1FA0-4FBA-86BF-5A5508ED49E7}"/>
              </a:ext>
              <a:ext uri="{C183D7F6-B498-43B3-948B-1728B52AA6E4}">
                <adec:decorative xmlns:adec="http://schemas.microsoft.com/office/drawing/2017/decorative" val="1"/>
              </a:ext>
            </a:extLst>
          </p:cNvPr>
          <p:cNvSpPr/>
          <p:nvPr/>
        </p:nvSpPr>
        <p:spPr>
          <a:xfrm>
            <a:off x="3719514" y="3238500"/>
            <a:ext cx="3595686" cy="3124200"/>
          </a:xfrm>
          <a:prstGeom prst="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E240B5-6D35-43A4-BEA4-149B1573FA8C}"/>
              </a:ext>
              <a:ext uri="{C183D7F6-B498-43B3-948B-1728B52AA6E4}">
                <adec:decorative xmlns:adec="http://schemas.microsoft.com/office/drawing/2017/decorative" val="1"/>
              </a:ext>
            </a:extLst>
          </p:cNvPr>
          <p:cNvSpPr/>
          <p:nvPr/>
        </p:nvSpPr>
        <p:spPr>
          <a:xfrm>
            <a:off x="0" y="3238500"/>
            <a:ext cx="3595686" cy="3124200"/>
          </a:xfrm>
          <a:prstGeom prst="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mic Sans MS" panose="030F0702030302020204" pitchFamily="66" charset="0"/>
            </a:endParaRPr>
          </a:p>
        </p:txBody>
      </p:sp>
      <p:sp>
        <p:nvSpPr>
          <p:cNvPr id="23" name="Rectangle 22">
            <a:extLst>
              <a:ext uri="{FF2B5EF4-FFF2-40B4-BE49-F238E27FC236}">
                <a16:creationId xmlns:a16="http://schemas.microsoft.com/office/drawing/2014/main" id="{21C5C483-EC5C-4E8D-8285-A1AEA039E19C}"/>
              </a:ext>
              <a:ext uri="{C183D7F6-B498-43B3-948B-1728B52AA6E4}">
                <adec:decorative xmlns:adec="http://schemas.microsoft.com/office/drawing/2017/decorative" val="1"/>
              </a:ext>
            </a:extLst>
          </p:cNvPr>
          <p:cNvSpPr/>
          <p:nvPr/>
        </p:nvSpPr>
        <p:spPr>
          <a:xfrm>
            <a:off x="0" y="6477000"/>
            <a:ext cx="7315199" cy="3124200"/>
          </a:xfrm>
          <a:prstGeom prst="rect">
            <a:avLst/>
          </a:prstGeom>
          <a:solidFill>
            <a:schemeClr val="accent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peech Bubble: Oval 27">
            <a:extLst>
              <a:ext uri="{FF2B5EF4-FFF2-40B4-BE49-F238E27FC236}">
                <a16:creationId xmlns:a16="http://schemas.microsoft.com/office/drawing/2014/main" id="{9DD73185-187C-42CA-985D-FCC1A412FA62}"/>
              </a:ext>
            </a:extLst>
          </p:cNvPr>
          <p:cNvSpPr/>
          <p:nvPr/>
        </p:nvSpPr>
        <p:spPr>
          <a:xfrm>
            <a:off x="181428" y="6435685"/>
            <a:ext cx="3383778" cy="1809000"/>
          </a:xfrm>
          <a:prstGeom prst="wedgeEllipseCallout">
            <a:avLst>
              <a:gd name="adj1" fmla="val 55032"/>
              <a:gd name="adj2" fmla="val 2520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Mondays/Tuesdays via Zoom</a:t>
            </a:r>
          </a:p>
          <a:p>
            <a:pPr algn="ctr"/>
            <a:r>
              <a:rPr lang="en-US" dirty="0">
                <a:solidFill>
                  <a:schemeClr val="tx1"/>
                </a:solidFill>
                <a:latin typeface="+mj-lt"/>
              </a:rPr>
              <a:t>7pm PDT for scripts up to</a:t>
            </a:r>
          </a:p>
          <a:p>
            <a:pPr algn="ctr"/>
            <a:r>
              <a:rPr lang="en-US" dirty="0">
                <a:solidFill>
                  <a:schemeClr val="tx1"/>
                </a:solidFill>
                <a:latin typeface="+mj-lt"/>
              </a:rPr>
              <a:t>99 pages</a:t>
            </a:r>
          </a:p>
        </p:txBody>
      </p:sp>
      <p:pic>
        <p:nvPicPr>
          <p:cNvPr id="2" name="Picture 1" descr="close up of comic graphic face">
            <a:extLst>
              <a:ext uri="{FF2B5EF4-FFF2-40B4-BE49-F238E27FC236}">
                <a16:creationId xmlns:a16="http://schemas.microsoft.com/office/drawing/2014/main" id="{DEE5FE5E-E103-4AEF-AD5B-D7F503C6164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50" y="975960"/>
            <a:ext cx="1437497" cy="2148240"/>
          </a:xfrm>
          <a:prstGeom prst="rect">
            <a:avLst/>
          </a:prstGeom>
        </p:spPr>
      </p:pic>
      <p:pic>
        <p:nvPicPr>
          <p:cNvPr id="18" name="Picture 17" descr="laptop">
            <a:extLst>
              <a:ext uri="{FF2B5EF4-FFF2-40B4-BE49-F238E27FC236}">
                <a16:creationId xmlns:a16="http://schemas.microsoft.com/office/drawing/2014/main" id="{9B91CE1C-D801-4AAA-8E8E-C428E833D3E0}"/>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3565206" y="72231"/>
            <a:ext cx="3809670" cy="2921457"/>
          </a:xfrm>
          <a:prstGeom prst="rect">
            <a:avLst/>
          </a:prstGeom>
        </p:spPr>
      </p:pic>
      <p:sp>
        <p:nvSpPr>
          <p:cNvPr id="5" name="Rectangle 4">
            <a:extLst>
              <a:ext uri="{FF2B5EF4-FFF2-40B4-BE49-F238E27FC236}">
                <a16:creationId xmlns:a16="http://schemas.microsoft.com/office/drawing/2014/main" id="{8E7A3C44-7C78-42DC-8C89-AB3B65BA427F}"/>
              </a:ext>
              <a:ext uri="{C183D7F6-B498-43B3-948B-1728B52AA6E4}">
                <adec:decorative xmlns:adec="http://schemas.microsoft.com/office/drawing/2017/decorative" val="1"/>
              </a:ext>
            </a:extLst>
          </p:cNvPr>
          <p:cNvSpPr/>
          <p:nvPr/>
        </p:nvSpPr>
        <p:spPr>
          <a:xfrm>
            <a:off x="4595813" y="736734"/>
            <a:ext cx="1804987" cy="10873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8B4D1ED-7CAC-463B-ADE7-3C513DBFD04C}"/>
              </a:ext>
              <a:ext uri="{C183D7F6-B498-43B3-948B-1728B52AA6E4}">
                <adec:decorative xmlns:adec="http://schemas.microsoft.com/office/drawing/2017/decorative" val="1"/>
              </a:ext>
            </a:extLst>
          </p:cNvPr>
          <p:cNvSpPr/>
          <p:nvPr/>
        </p:nvSpPr>
        <p:spPr>
          <a:xfrm>
            <a:off x="4595813" y="606482"/>
            <a:ext cx="1804987" cy="13025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FB1EE5-F9B3-4138-AC72-10851F73F8D9}"/>
              </a:ext>
              <a:ext uri="{C183D7F6-B498-43B3-948B-1728B52AA6E4}">
                <adec:decorative xmlns:adec="http://schemas.microsoft.com/office/drawing/2017/decorative" val="1"/>
              </a:ext>
            </a:extLst>
          </p:cNvPr>
          <p:cNvSpPr/>
          <p:nvPr/>
        </p:nvSpPr>
        <p:spPr>
          <a:xfrm>
            <a:off x="4677837" y="813024"/>
            <a:ext cx="246189" cy="325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descr="speech bubble with heart">
            <a:extLst>
              <a:ext uri="{FF2B5EF4-FFF2-40B4-BE49-F238E27FC236}">
                <a16:creationId xmlns:a16="http://schemas.microsoft.com/office/drawing/2014/main" id="{4C10B21E-55A7-4276-B51F-D13D4DE5230F}"/>
              </a:ext>
            </a:extLst>
          </p:cNvPr>
          <p:cNvGrpSpPr/>
          <p:nvPr/>
        </p:nvGrpSpPr>
        <p:grpSpPr>
          <a:xfrm rot="767604">
            <a:off x="2182162" y="3724146"/>
            <a:ext cx="1085390" cy="570913"/>
            <a:chOff x="718748" y="4100160"/>
            <a:chExt cx="1465652" cy="770930"/>
          </a:xfrm>
        </p:grpSpPr>
        <p:sp>
          <p:nvSpPr>
            <p:cNvPr id="42" name="Freeform: Shape 41">
              <a:extLst>
                <a:ext uri="{FF2B5EF4-FFF2-40B4-BE49-F238E27FC236}">
                  <a16:creationId xmlns:a16="http://schemas.microsoft.com/office/drawing/2014/main" id="{9A2BD218-D6AB-44EF-9A7B-7415247A226C}"/>
                </a:ext>
              </a:extLst>
            </p:cNvPr>
            <p:cNvSpPr/>
            <p:nvPr/>
          </p:nvSpPr>
          <p:spPr>
            <a:xfrm>
              <a:off x="718748" y="4100160"/>
              <a:ext cx="1465652" cy="770930"/>
            </a:xfrm>
            <a:custGeom>
              <a:avLst/>
              <a:gdLst>
                <a:gd name="connsiteX0" fmla="*/ 563029 w 1465652"/>
                <a:gd name="connsiteY0" fmla="*/ 601133 h 770930"/>
                <a:gd name="connsiteX1" fmla="*/ 902622 w 1465652"/>
                <a:gd name="connsiteY1" fmla="*/ 601133 h 770930"/>
                <a:gd name="connsiteX2" fmla="*/ 732825 w 1465652"/>
                <a:gd name="connsiteY2" fmla="*/ 770930 h 770930"/>
                <a:gd name="connsiteX3" fmla="*/ 100189 w 1465652"/>
                <a:gd name="connsiteY3" fmla="*/ 0 h 770930"/>
                <a:gd name="connsiteX4" fmla="*/ 1365463 w 1465652"/>
                <a:gd name="connsiteY4" fmla="*/ 0 h 770930"/>
                <a:gd name="connsiteX5" fmla="*/ 1465652 w 1465652"/>
                <a:gd name="connsiteY5" fmla="*/ 100189 h 770930"/>
                <a:gd name="connsiteX6" fmla="*/ 1465652 w 1465652"/>
                <a:gd name="connsiteY6" fmla="*/ 500944 h 770930"/>
                <a:gd name="connsiteX7" fmla="*/ 1365463 w 1465652"/>
                <a:gd name="connsiteY7" fmla="*/ 601133 h 770930"/>
                <a:gd name="connsiteX8" fmla="*/ 902622 w 1465652"/>
                <a:gd name="connsiteY8" fmla="*/ 601133 h 770930"/>
                <a:gd name="connsiteX9" fmla="*/ 902623 w 1465652"/>
                <a:gd name="connsiteY9" fmla="*/ 601132 h 770930"/>
                <a:gd name="connsiteX10" fmla="*/ 563028 w 1465652"/>
                <a:gd name="connsiteY10" fmla="*/ 601132 h 770930"/>
                <a:gd name="connsiteX11" fmla="*/ 563029 w 1465652"/>
                <a:gd name="connsiteY11" fmla="*/ 601133 h 770930"/>
                <a:gd name="connsiteX12" fmla="*/ 100189 w 1465652"/>
                <a:gd name="connsiteY12" fmla="*/ 601133 h 770930"/>
                <a:gd name="connsiteX13" fmla="*/ 0 w 1465652"/>
                <a:gd name="connsiteY13" fmla="*/ 500944 h 770930"/>
                <a:gd name="connsiteX14" fmla="*/ 0 w 1465652"/>
                <a:gd name="connsiteY14" fmla="*/ 100189 h 770930"/>
                <a:gd name="connsiteX15" fmla="*/ 100189 w 1465652"/>
                <a:gd name="connsiteY15" fmla="*/ 0 h 7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652" h="770930">
                  <a:moveTo>
                    <a:pt x="563029" y="601133"/>
                  </a:moveTo>
                  <a:lnTo>
                    <a:pt x="902622" y="601133"/>
                  </a:lnTo>
                  <a:lnTo>
                    <a:pt x="732825" y="770930"/>
                  </a:lnTo>
                  <a:close/>
                  <a:moveTo>
                    <a:pt x="100189" y="0"/>
                  </a:moveTo>
                  <a:lnTo>
                    <a:pt x="1365463" y="0"/>
                  </a:lnTo>
                  <a:cubicBezTo>
                    <a:pt x="1420796" y="0"/>
                    <a:pt x="1465652" y="44856"/>
                    <a:pt x="1465652" y="100189"/>
                  </a:cubicBezTo>
                  <a:lnTo>
                    <a:pt x="1465652" y="500944"/>
                  </a:lnTo>
                  <a:cubicBezTo>
                    <a:pt x="1465652" y="556277"/>
                    <a:pt x="1420796" y="601133"/>
                    <a:pt x="1365463" y="601133"/>
                  </a:cubicBezTo>
                  <a:lnTo>
                    <a:pt x="902622" y="601133"/>
                  </a:lnTo>
                  <a:lnTo>
                    <a:pt x="902623" y="601132"/>
                  </a:lnTo>
                  <a:lnTo>
                    <a:pt x="563028" y="601132"/>
                  </a:lnTo>
                  <a:lnTo>
                    <a:pt x="563029" y="601133"/>
                  </a:lnTo>
                  <a:lnTo>
                    <a:pt x="100189" y="601133"/>
                  </a:lnTo>
                  <a:cubicBezTo>
                    <a:pt x="44856" y="601133"/>
                    <a:pt x="0" y="556277"/>
                    <a:pt x="0" y="500944"/>
                  </a:cubicBezTo>
                  <a:lnTo>
                    <a:pt x="0" y="100189"/>
                  </a:lnTo>
                  <a:cubicBezTo>
                    <a:pt x="0" y="44856"/>
                    <a:pt x="44856" y="0"/>
                    <a:pt x="10018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Heart 42">
              <a:extLst>
                <a:ext uri="{FF2B5EF4-FFF2-40B4-BE49-F238E27FC236}">
                  <a16:creationId xmlns:a16="http://schemas.microsoft.com/office/drawing/2014/main" id="{E039772A-88F1-4371-8F50-327289B6F766}"/>
                </a:ext>
              </a:extLst>
            </p:cNvPr>
            <p:cNvSpPr/>
            <p:nvPr/>
          </p:nvSpPr>
          <p:spPr>
            <a:xfrm>
              <a:off x="1272733" y="4234045"/>
              <a:ext cx="357680" cy="339596"/>
            </a:xfrm>
            <a:prstGeom prst="hear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descr="speech bubble with heart">
            <a:extLst>
              <a:ext uri="{FF2B5EF4-FFF2-40B4-BE49-F238E27FC236}">
                <a16:creationId xmlns:a16="http://schemas.microsoft.com/office/drawing/2014/main" id="{2152B1D0-6479-4AA3-9006-74AC1FC291E7}"/>
              </a:ext>
            </a:extLst>
          </p:cNvPr>
          <p:cNvGrpSpPr/>
          <p:nvPr/>
        </p:nvGrpSpPr>
        <p:grpSpPr>
          <a:xfrm rot="21141936">
            <a:off x="407852" y="3784124"/>
            <a:ext cx="999163" cy="525558"/>
            <a:chOff x="718748" y="4100160"/>
            <a:chExt cx="1465652" cy="770930"/>
          </a:xfrm>
        </p:grpSpPr>
        <p:sp>
          <p:nvSpPr>
            <p:cNvPr id="45" name="Freeform: Shape 44">
              <a:extLst>
                <a:ext uri="{FF2B5EF4-FFF2-40B4-BE49-F238E27FC236}">
                  <a16:creationId xmlns:a16="http://schemas.microsoft.com/office/drawing/2014/main" id="{F173B0E1-5468-4B89-8F0B-69BDA55F1383}"/>
                </a:ext>
              </a:extLst>
            </p:cNvPr>
            <p:cNvSpPr/>
            <p:nvPr/>
          </p:nvSpPr>
          <p:spPr>
            <a:xfrm>
              <a:off x="718748" y="4100160"/>
              <a:ext cx="1465652" cy="770930"/>
            </a:xfrm>
            <a:custGeom>
              <a:avLst/>
              <a:gdLst>
                <a:gd name="connsiteX0" fmla="*/ 563029 w 1465652"/>
                <a:gd name="connsiteY0" fmla="*/ 601133 h 770930"/>
                <a:gd name="connsiteX1" fmla="*/ 902622 w 1465652"/>
                <a:gd name="connsiteY1" fmla="*/ 601133 h 770930"/>
                <a:gd name="connsiteX2" fmla="*/ 732825 w 1465652"/>
                <a:gd name="connsiteY2" fmla="*/ 770930 h 770930"/>
                <a:gd name="connsiteX3" fmla="*/ 100189 w 1465652"/>
                <a:gd name="connsiteY3" fmla="*/ 0 h 770930"/>
                <a:gd name="connsiteX4" fmla="*/ 1365463 w 1465652"/>
                <a:gd name="connsiteY4" fmla="*/ 0 h 770930"/>
                <a:gd name="connsiteX5" fmla="*/ 1465652 w 1465652"/>
                <a:gd name="connsiteY5" fmla="*/ 100189 h 770930"/>
                <a:gd name="connsiteX6" fmla="*/ 1465652 w 1465652"/>
                <a:gd name="connsiteY6" fmla="*/ 500944 h 770930"/>
                <a:gd name="connsiteX7" fmla="*/ 1365463 w 1465652"/>
                <a:gd name="connsiteY7" fmla="*/ 601133 h 770930"/>
                <a:gd name="connsiteX8" fmla="*/ 902622 w 1465652"/>
                <a:gd name="connsiteY8" fmla="*/ 601133 h 770930"/>
                <a:gd name="connsiteX9" fmla="*/ 902623 w 1465652"/>
                <a:gd name="connsiteY9" fmla="*/ 601132 h 770930"/>
                <a:gd name="connsiteX10" fmla="*/ 563028 w 1465652"/>
                <a:gd name="connsiteY10" fmla="*/ 601132 h 770930"/>
                <a:gd name="connsiteX11" fmla="*/ 563029 w 1465652"/>
                <a:gd name="connsiteY11" fmla="*/ 601133 h 770930"/>
                <a:gd name="connsiteX12" fmla="*/ 100189 w 1465652"/>
                <a:gd name="connsiteY12" fmla="*/ 601133 h 770930"/>
                <a:gd name="connsiteX13" fmla="*/ 0 w 1465652"/>
                <a:gd name="connsiteY13" fmla="*/ 500944 h 770930"/>
                <a:gd name="connsiteX14" fmla="*/ 0 w 1465652"/>
                <a:gd name="connsiteY14" fmla="*/ 100189 h 770930"/>
                <a:gd name="connsiteX15" fmla="*/ 100189 w 1465652"/>
                <a:gd name="connsiteY15" fmla="*/ 0 h 7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652" h="770930">
                  <a:moveTo>
                    <a:pt x="563029" y="601133"/>
                  </a:moveTo>
                  <a:lnTo>
                    <a:pt x="902622" y="601133"/>
                  </a:lnTo>
                  <a:lnTo>
                    <a:pt x="732825" y="770930"/>
                  </a:lnTo>
                  <a:close/>
                  <a:moveTo>
                    <a:pt x="100189" y="0"/>
                  </a:moveTo>
                  <a:lnTo>
                    <a:pt x="1365463" y="0"/>
                  </a:lnTo>
                  <a:cubicBezTo>
                    <a:pt x="1420796" y="0"/>
                    <a:pt x="1465652" y="44856"/>
                    <a:pt x="1465652" y="100189"/>
                  </a:cubicBezTo>
                  <a:lnTo>
                    <a:pt x="1465652" y="500944"/>
                  </a:lnTo>
                  <a:cubicBezTo>
                    <a:pt x="1465652" y="556277"/>
                    <a:pt x="1420796" y="601133"/>
                    <a:pt x="1365463" y="601133"/>
                  </a:cubicBezTo>
                  <a:lnTo>
                    <a:pt x="902622" y="601133"/>
                  </a:lnTo>
                  <a:lnTo>
                    <a:pt x="902623" y="601132"/>
                  </a:lnTo>
                  <a:lnTo>
                    <a:pt x="563028" y="601132"/>
                  </a:lnTo>
                  <a:lnTo>
                    <a:pt x="563029" y="601133"/>
                  </a:lnTo>
                  <a:lnTo>
                    <a:pt x="100189" y="601133"/>
                  </a:lnTo>
                  <a:cubicBezTo>
                    <a:pt x="44856" y="601133"/>
                    <a:pt x="0" y="556277"/>
                    <a:pt x="0" y="500944"/>
                  </a:cubicBezTo>
                  <a:lnTo>
                    <a:pt x="0" y="100189"/>
                  </a:lnTo>
                  <a:cubicBezTo>
                    <a:pt x="0" y="44856"/>
                    <a:pt x="44856" y="0"/>
                    <a:pt x="10018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Heart 45">
              <a:extLst>
                <a:ext uri="{FF2B5EF4-FFF2-40B4-BE49-F238E27FC236}">
                  <a16:creationId xmlns:a16="http://schemas.microsoft.com/office/drawing/2014/main" id="{5F43F9D4-8721-44B7-B5D1-762CC2E83F4B}"/>
                </a:ext>
              </a:extLst>
            </p:cNvPr>
            <p:cNvSpPr/>
            <p:nvPr/>
          </p:nvSpPr>
          <p:spPr>
            <a:xfrm>
              <a:off x="1272733" y="4234045"/>
              <a:ext cx="357680" cy="339596"/>
            </a:xfrm>
            <a:prstGeom prst="hear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descr="speech bubble with heart">
            <a:extLst>
              <a:ext uri="{FF2B5EF4-FFF2-40B4-BE49-F238E27FC236}">
                <a16:creationId xmlns:a16="http://schemas.microsoft.com/office/drawing/2014/main" id="{D79FDA66-DB23-4B2A-993F-D734B0CFA983}"/>
              </a:ext>
            </a:extLst>
          </p:cNvPr>
          <p:cNvGrpSpPr/>
          <p:nvPr/>
        </p:nvGrpSpPr>
        <p:grpSpPr>
          <a:xfrm rot="1117577">
            <a:off x="2430962" y="5387297"/>
            <a:ext cx="655588" cy="344838"/>
            <a:chOff x="718748" y="4100160"/>
            <a:chExt cx="1465652" cy="770930"/>
          </a:xfrm>
        </p:grpSpPr>
        <p:sp>
          <p:nvSpPr>
            <p:cNvPr id="49" name="Freeform: Shape 48">
              <a:extLst>
                <a:ext uri="{FF2B5EF4-FFF2-40B4-BE49-F238E27FC236}">
                  <a16:creationId xmlns:a16="http://schemas.microsoft.com/office/drawing/2014/main" id="{5B1215F1-3E05-47E1-BDAF-DE54FF8EA025}"/>
                </a:ext>
              </a:extLst>
            </p:cNvPr>
            <p:cNvSpPr/>
            <p:nvPr/>
          </p:nvSpPr>
          <p:spPr>
            <a:xfrm>
              <a:off x="718748" y="4100160"/>
              <a:ext cx="1465652" cy="770930"/>
            </a:xfrm>
            <a:custGeom>
              <a:avLst/>
              <a:gdLst>
                <a:gd name="connsiteX0" fmla="*/ 563029 w 1465652"/>
                <a:gd name="connsiteY0" fmla="*/ 601133 h 770930"/>
                <a:gd name="connsiteX1" fmla="*/ 902622 w 1465652"/>
                <a:gd name="connsiteY1" fmla="*/ 601133 h 770930"/>
                <a:gd name="connsiteX2" fmla="*/ 732825 w 1465652"/>
                <a:gd name="connsiteY2" fmla="*/ 770930 h 770930"/>
                <a:gd name="connsiteX3" fmla="*/ 100189 w 1465652"/>
                <a:gd name="connsiteY3" fmla="*/ 0 h 770930"/>
                <a:gd name="connsiteX4" fmla="*/ 1365463 w 1465652"/>
                <a:gd name="connsiteY4" fmla="*/ 0 h 770930"/>
                <a:gd name="connsiteX5" fmla="*/ 1465652 w 1465652"/>
                <a:gd name="connsiteY5" fmla="*/ 100189 h 770930"/>
                <a:gd name="connsiteX6" fmla="*/ 1465652 w 1465652"/>
                <a:gd name="connsiteY6" fmla="*/ 500944 h 770930"/>
                <a:gd name="connsiteX7" fmla="*/ 1365463 w 1465652"/>
                <a:gd name="connsiteY7" fmla="*/ 601133 h 770930"/>
                <a:gd name="connsiteX8" fmla="*/ 902622 w 1465652"/>
                <a:gd name="connsiteY8" fmla="*/ 601133 h 770930"/>
                <a:gd name="connsiteX9" fmla="*/ 902623 w 1465652"/>
                <a:gd name="connsiteY9" fmla="*/ 601132 h 770930"/>
                <a:gd name="connsiteX10" fmla="*/ 563028 w 1465652"/>
                <a:gd name="connsiteY10" fmla="*/ 601132 h 770930"/>
                <a:gd name="connsiteX11" fmla="*/ 563029 w 1465652"/>
                <a:gd name="connsiteY11" fmla="*/ 601133 h 770930"/>
                <a:gd name="connsiteX12" fmla="*/ 100189 w 1465652"/>
                <a:gd name="connsiteY12" fmla="*/ 601133 h 770930"/>
                <a:gd name="connsiteX13" fmla="*/ 0 w 1465652"/>
                <a:gd name="connsiteY13" fmla="*/ 500944 h 770930"/>
                <a:gd name="connsiteX14" fmla="*/ 0 w 1465652"/>
                <a:gd name="connsiteY14" fmla="*/ 100189 h 770930"/>
                <a:gd name="connsiteX15" fmla="*/ 100189 w 1465652"/>
                <a:gd name="connsiteY15" fmla="*/ 0 h 7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652" h="770930">
                  <a:moveTo>
                    <a:pt x="563029" y="601133"/>
                  </a:moveTo>
                  <a:lnTo>
                    <a:pt x="902622" y="601133"/>
                  </a:lnTo>
                  <a:lnTo>
                    <a:pt x="732825" y="770930"/>
                  </a:lnTo>
                  <a:close/>
                  <a:moveTo>
                    <a:pt x="100189" y="0"/>
                  </a:moveTo>
                  <a:lnTo>
                    <a:pt x="1365463" y="0"/>
                  </a:lnTo>
                  <a:cubicBezTo>
                    <a:pt x="1420796" y="0"/>
                    <a:pt x="1465652" y="44856"/>
                    <a:pt x="1465652" y="100189"/>
                  </a:cubicBezTo>
                  <a:lnTo>
                    <a:pt x="1465652" y="500944"/>
                  </a:lnTo>
                  <a:cubicBezTo>
                    <a:pt x="1465652" y="556277"/>
                    <a:pt x="1420796" y="601133"/>
                    <a:pt x="1365463" y="601133"/>
                  </a:cubicBezTo>
                  <a:lnTo>
                    <a:pt x="902622" y="601133"/>
                  </a:lnTo>
                  <a:lnTo>
                    <a:pt x="902623" y="601132"/>
                  </a:lnTo>
                  <a:lnTo>
                    <a:pt x="563028" y="601132"/>
                  </a:lnTo>
                  <a:lnTo>
                    <a:pt x="563029" y="601133"/>
                  </a:lnTo>
                  <a:lnTo>
                    <a:pt x="100189" y="601133"/>
                  </a:lnTo>
                  <a:cubicBezTo>
                    <a:pt x="44856" y="601133"/>
                    <a:pt x="0" y="556277"/>
                    <a:pt x="0" y="500944"/>
                  </a:cubicBezTo>
                  <a:lnTo>
                    <a:pt x="0" y="100189"/>
                  </a:lnTo>
                  <a:cubicBezTo>
                    <a:pt x="0" y="44856"/>
                    <a:pt x="44856" y="0"/>
                    <a:pt x="10018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Heart 49">
              <a:extLst>
                <a:ext uri="{FF2B5EF4-FFF2-40B4-BE49-F238E27FC236}">
                  <a16:creationId xmlns:a16="http://schemas.microsoft.com/office/drawing/2014/main" id="{1F164D8F-73C4-42AB-BC19-0FAC213E8B13}"/>
                </a:ext>
              </a:extLst>
            </p:cNvPr>
            <p:cNvSpPr/>
            <p:nvPr/>
          </p:nvSpPr>
          <p:spPr>
            <a:xfrm>
              <a:off x="1272733" y="4234045"/>
              <a:ext cx="357680" cy="339596"/>
            </a:xfrm>
            <a:prstGeom prst="hear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descr="speech bubble with heart">
            <a:extLst>
              <a:ext uri="{FF2B5EF4-FFF2-40B4-BE49-F238E27FC236}">
                <a16:creationId xmlns:a16="http://schemas.microsoft.com/office/drawing/2014/main" id="{72F923DB-6450-4BF2-B3E9-B69D5C86437E}"/>
              </a:ext>
            </a:extLst>
          </p:cNvPr>
          <p:cNvGrpSpPr/>
          <p:nvPr/>
        </p:nvGrpSpPr>
        <p:grpSpPr>
          <a:xfrm rot="21345309">
            <a:off x="422249" y="5349223"/>
            <a:ext cx="655588" cy="344838"/>
            <a:chOff x="718748" y="4100160"/>
            <a:chExt cx="1465652" cy="770930"/>
          </a:xfrm>
        </p:grpSpPr>
        <p:sp>
          <p:nvSpPr>
            <p:cNvPr id="53" name="Freeform: Shape 52">
              <a:extLst>
                <a:ext uri="{FF2B5EF4-FFF2-40B4-BE49-F238E27FC236}">
                  <a16:creationId xmlns:a16="http://schemas.microsoft.com/office/drawing/2014/main" id="{F98BD693-4F32-42F3-B861-3197042A42A2}"/>
                </a:ext>
              </a:extLst>
            </p:cNvPr>
            <p:cNvSpPr/>
            <p:nvPr/>
          </p:nvSpPr>
          <p:spPr>
            <a:xfrm>
              <a:off x="718748" y="4100160"/>
              <a:ext cx="1465652" cy="770930"/>
            </a:xfrm>
            <a:custGeom>
              <a:avLst/>
              <a:gdLst>
                <a:gd name="connsiteX0" fmla="*/ 563029 w 1465652"/>
                <a:gd name="connsiteY0" fmla="*/ 601133 h 770930"/>
                <a:gd name="connsiteX1" fmla="*/ 902622 w 1465652"/>
                <a:gd name="connsiteY1" fmla="*/ 601133 h 770930"/>
                <a:gd name="connsiteX2" fmla="*/ 732825 w 1465652"/>
                <a:gd name="connsiteY2" fmla="*/ 770930 h 770930"/>
                <a:gd name="connsiteX3" fmla="*/ 100189 w 1465652"/>
                <a:gd name="connsiteY3" fmla="*/ 0 h 770930"/>
                <a:gd name="connsiteX4" fmla="*/ 1365463 w 1465652"/>
                <a:gd name="connsiteY4" fmla="*/ 0 h 770930"/>
                <a:gd name="connsiteX5" fmla="*/ 1465652 w 1465652"/>
                <a:gd name="connsiteY5" fmla="*/ 100189 h 770930"/>
                <a:gd name="connsiteX6" fmla="*/ 1465652 w 1465652"/>
                <a:gd name="connsiteY6" fmla="*/ 500944 h 770930"/>
                <a:gd name="connsiteX7" fmla="*/ 1365463 w 1465652"/>
                <a:gd name="connsiteY7" fmla="*/ 601133 h 770930"/>
                <a:gd name="connsiteX8" fmla="*/ 902622 w 1465652"/>
                <a:gd name="connsiteY8" fmla="*/ 601133 h 770930"/>
                <a:gd name="connsiteX9" fmla="*/ 902623 w 1465652"/>
                <a:gd name="connsiteY9" fmla="*/ 601132 h 770930"/>
                <a:gd name="connsiteX10" fmla="*/ 563028 w 1465652"/>
                <a:gd name="connsiteY10" fmla="*/ 601132 h 770930"/>
                <a:gd name="connsiteX11" fmla="*/ 563029 w 1465652"/>
                <a:gd name="connsiteY11" fmla="*/ 601133 h 770930"/>
                <a:gd name="connsiteX12" fmla="*/ 100189 w 1465652"/>
                <a:gd name="connsiteY12" fmla="*/ 601133 h 770930"/>
                <a:gd name="connsiteX13" fmla="*/ 0 w 1465652"/>
                <a:gd name="connsiteY13" fmla="*/ 500944 h 770930"/>
                <a:gd name="connsiteX14" fmla="*/ 0 w 1465652"/>
                <a:gd name="connsiteY14" fmla="*/ 100189 h 770930"/>
                <a:gd name="connsiteX15" fmla="*/ 100189 w 1465652"/>
                <a:gd name="connsiteY15" fmla="*/ 0 h 7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652" h="770930">
                  <a:moveTo>
                    <a:pt x="563029" y="601133"/>
                  </a:moveTo>
                  <a:lnTo>
                    <a:pt x="902622" y="601133"/>
                  </a:lnTo>
                  <a:lnTo>
                    <a:pt x="732825" y="770930"/>
                  </a:lnTo>
                  <a:close/>
                  <a:moveTo>
                    <a:pt x="100189" y="0"/>
                  </a:moveTo>
                  <a:lnTo>
                    <a:pt x="1365463" y="0"/>
                  </a:lnTo>
                  <a:cubicBezTo>
                    <a:pt x="1420796" y="0"/>
                    <a:pt x="1465652" y="44856"/>
                    <a:pt x="1465652" y="100189"/>
                  </a:cubicBezTo>
                  <a:lnTo>
                    <a:pt x="1465652" y="500944"/>
                  </a:lnTo>
                  <a:cubicBezTo>
                    <a:pt x="1465652" y="556277"/>
                    <a:pt x="1420796" y="601133"/>
                    <a:pt x="1365463" y="601133"/>
                  </a:cubicBezTo>
                  <a:lnTo>
                    <a:pt x="902622" y="601133"/>
                  </a:lnTo>
                  <a:lnTo>
                    <a:pt x="902623" y="601132"/>
                  </a:lnTo>
                  <a:lnTo>
                    <a:pt x="563028" y="601132"/>
                  </a:lnTo>
                  <a:lnTo>
                    <a:pt x="563029" y="601133"/>
                  </a:lnTo>
                  <a:lnTo>
                    <a:pt x="100189" y="601133"/>
                  </a:lnTo>
                  <a:cubicBezTo>
                    <a:pt x="44856" y="601133"/>
                    <a:pt x="0" y="556277"/>
                    <a:pt x="0" y="500944"/>
                  </a:cubicBezTo>
                  <a:lnTo>
                    <a:pt x="0" y="100189"/>
                  </a:lnTo>
                  <a:cubicBezTo>
                    <a:pt x="0" y="44856"/>
                    <a:pt x="44856" y="0"/>
                    <a:pt x="10018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Heart 53">
              <a:extLst>
                <a:ext uri="{FF2B5EF4-FFF2-40B4-BE49-F238E27FC236}">
                  <a16:creationId xmlns:a16="http://schemas.microsoft.com/office/drawing/2014/main" id="{657DBF34-E5F5-4881-A6A6-92A2C718A397}"/>
                </a:ext>
              </a:extLst>
            </p:cNvPr>
            <p:cNvSpPr/>
            <p:nvPr/>
          </p:nvSpPr>
          <p:spPr>
            <a:xfrm>
              <a:off x="1272733" y="4234045"/>
              <a:ext cx="357680" cy="339596"/>
            </a:xfrm>
            <a:prstGeom prst="hear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descr="speech bubble with heart">
            <a:extLst>
              <a:ext uri="{FF2B5EF4-FFF2-40B4-BE49-F238E27FC236}">
                <a16:creationId xmlns:a16="http://schemas.microsoft.com/office/drawing/2014/main" id="{758C421C-0C97-418C-A828-E37D008A9082}"/>
              </a:ext>
            </a:extLst>
          </p:cNvPr>
          <p:cNvGrpSpPr/>
          <p:nvPr/>
        </p:nvGrpSpPr>
        <p:grpSpPr>
          <a:xfrm rot="265341">
            <a:off x="1597332" y="5698108"/>
            <a:ext cx="461073" cy="242523"/>
            <a:chOff x="718748" y="4100160"/>
            <a:chExt cx="1465652" cy="770930"/>
          </a:xfrm>
        </p:grpSpPr>
        <p:sp>
          <p:nvSpPr>
            <p:cNvPr id="57" name="Freeform: Shape 56">
              <a:extLst>
                <a:ext uri="{FF2B5EF4-FFF2-40B4-BE49-F238E27FC236}">
                  <a16:creationId xmlns:a16="http://schemas.microsoft.com/office/drawing/2014/main" id="{03890A65-FEC4-4710-A6AD-B1BB3A964DB6}"/>
                </a:ext>
              </a:extLst>
            </p:cNvPr>
            <p:cNvSpPr/>
            <p:nvPr/>
          </p:nvSpPr>
          <p:spPr>
            <a:xfrm>
              <a:off x="718748" y="4100160"/>
              <a:ext cx="1465652" cy="770930"/>
            </a:xfrm>
            <a:custGeom>
              <a:avLst/>
              <a:gdLst>
                <a:gd name="connsiteX0" fmla="*/ 563029 w 1465652"/>
                <a:gd name="connsiteY0" fmla="*/ 601133 h 770930"/>
                <a:gd name="connsiteX1" fmla="*/ 902622 w 1465652"/>
                <a:gd name="connsiteY1" fmla="*/ 601133 h 770930"/>
                <a:gd name="connsiteX2" fmla="*/ 732825 w 1465652"/>
                <a:gd name="connsiteY2" fmla="*/ 770930 h 770930"/>
                <a:gd name="connsiteX3" fmla="*/ 100189 w 1465652"/>
                <a:gd name="connsiteY3" fmla="*/ 0 h 770930"/>
                <a:gd name="connsiteX4" fmla="*/ 1365463 w 1465652"/>
                <a:gd name="connsiteY4" fmla="*/ 0 h 770930"/>
                <a:gd name="connsiteX5" fmla="*/ 1465652 w 1465652"/>
                <a:gd name="connsiteY5" fmla="*/ 100189 h 770930"/>
                <a:gd name="connsiteX6" fmla="*/ 1465652 w 1465652"/>
                <a:gd name="connsiteY6" fmla="*/ 500944 h 770930"/>
                <a:gd name="connsiteX7" fmla="*/ 1365463 w 1465652"/>
                <a:gd name="connsiteY7" fmla="*/ 601133 h 770930"/>
                <a:gd name="connsiteX8" fmla="*/ 902622 w 1465652"/>
                <a:gd name="connsiteY8" fmla="*/ 601133 h 770930"/>
                <a:gd name="connsiteX9" fmla="*/ 902623 w 1465652"/>
                <a:gd name="connsiteY9" fmla="*/ 601132 h 770930"/>
                <a:gd name="connsiteX10" fmla="*/ 563028 w 1465652"/>
                <a:gd name="connsiteY10" fmla="*/ 601132 h 770930"/>
                <a:gd name="connsiteX11" fmla="*/ 563029 w 1465652"/>
                <a:gd name="connsiteY11" fmla="*/ 601133 h 770930"/>
                <a:gd name="connsiteX12" fmla="*/ 100189 w 1465652"/>
                <a:gd name="connsiteY12" fmla="*/ 601133 h 770930"/>
                <a:gd name="connsiteX13" fmla="*/ 0 w 1465652"/>
                <a:gd name="connsiteY13" fmla="*/ 500944 h 770930"/>
                <a:gd name="connsiteX14" fmla="*/ 0 w 1465652"/>
                <a:gd name="connsiteY14" fmla="*/ 100189 h 770930"/>
                <a:gd name="connsiteX15" fmla="*/ 100189 w 1465652"/>
                <a:gd name="connsiteY15" fmla="*/ 0 h 7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652" h="770930">
                  <a:moveTo>
                    <a:pt x="563029" y="601133"/>
                  </a:moveTo>
                  <a:lnTo>
                    <a:pt x="902622" y="601133"/>
                  </a:lnTo>
                  <a:lnTo>
                    <a:pt x="732825" y="770930"/>
                  </a:lnTo>
                  <a:close/>
                  <a:moveTo>
                    <a:pt x="100189" y="0"/>
                  </a:moveTo>
                  <a:lnTo>
                    <a:pt x="1365463" y="0"/>
                  </a:lnTo>
                  <a:cubicBezTo>
                    <a:pt x="1420796" y="0"/>
                    <a:pt x="1465652" y="44856"/>
                    <a:pt x="1465652" y="100189"/>
                  </a:cubicBezTo>
                  <a:lnTo>
                    <a:pt x="1465652" y="500944"/>
                  </a:lnTo>
                  <a:cubicBezTo>
                    <a:pt x="1465652" y="556277"/>
                    <a:pt x="1420796" y="601133"/>
                    <a:pt x="1365463" y="601133"/>
                  </a:cubicBezTo>
                  <a:lnTo>
                    <a:pt x="902622" y="601133"/>
                  </a:lnTo>
                  <a:lnTo>
                    <a:pt x="902623" y="601132"/>
                  </a:lnTo>
                  <a:lnTo>
                    <a:pt x="563028" y="601132"/>
                  </a:lnTo>
                  <a:lnTo>
                    <a:pt x="563029" y="601133"/>
                  </a:lnTo>
                  <a:lnTo>
                    <a:pt x="100189" y="601133"/>
                  </a:lnTo>
                  <a:cubicBezTo>
                    <a:pt x="44856" y="601133"/>
                    <a:pt x="0" y="556277"/>
                    <a:pt x="0" y="500944"/>
                  </a:cubicBezTo>
                  <a:lnTo>
                    <a:pt x="0" y="100189"/>
                  </a:lnTo>
                  <a:cubicBezTo>
                    <a:pt x="0" y="44856"/>
                    <a:pt x="44856" y="0"/>
                    <a:pt x="10018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Heart 57">
              <a:extLst>
                <a:ext uri="{FF2B5EF4-FFF2-40B4-BE49-F238E27FC236}">
                  <a16:creationId xmlns:a16="http://schemas.microsoft.com/office/drawing/2014/main" id="{23E09A38-DD5C-4B36-AFF4-FDA52C5AF21C}"/>
                </a:ext>
              </a:extLst>
            </p:cNvPr>
            <p:cNvSpPr/>
            <p:nvPr/>
          </p:nvSpPr>
          <p:spPr>
            <a:xfrm>
              <a:off x="1272733" y="4234045"/>
              <a:ext cx="357680" cy="339596"/>
            </a:xfrm>
            <a:prstGeom prst="hear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3" name="Picture 62" descr="close up of comic graphic face">
            <a:extLst>
              <a:ext uri="{FF2B5EF4-FFF2-40B4-BE49-F238E27FC236}">
                <a16:creationId xmlns:a16="http://schemas.microsoft.com/office/drawing/2014/main" id="{2B31CEE8-E265-4846-8F3D-2E012E72950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3000" y="3768273"/>
            <a:ext cx="1719735" cy="2224473"/>
          </a:xfrm>
          <a:prstGeom prst="rect">
            <a:avLst/>
          </a:prstGeom>
        </p:spPr>
      </p:pic>
      <p:pic>
        <p:nvPicPr>
          <p:cNvPr id="61" name="Picture 60" descr="close up of comic graphic face">
            <a:extLst>
              <a:ext uri="{FF2B5EF4-FFF2-40B4-BE49-F238E27FC236}">
                <a16:creationId xmlns:a16="http://schemas.microsoft.com/office/drawing/2014/main" id="{46AAF5F5-D227-49A8-A7BA-A9AD3FEC515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76361" y="3379854"/>
            <a:ext cx="2017176" cy="2841492"/>
          </a:xfrm>
          <a:prstGeom prst="rect">
            <a:avLst/>
          </a:prstGeom>
        </p:spPr>
      </p:pic>
      <p:pic>
        <p:nvPicPr>
          <p:cNvPr id="67" name="Picture 66" descr="girl in blue top">
            <a:extLst>
              <a:ext uri="{FF2B5EF4-FFF2-40B4-BE49-F238E27FC236}">
                <a16:creationId xmlns:a16="http://schemas.microsoft.com/office/drawing/2014/main" id="{5144C505-4183-4F1A-ACAF-4131BECA3BE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476077" y="6650713"/>
            <a:ext cx="3809670" cy="2964261"/>
          </a:xfrm>
          <a:prstGeom prst="rect">
            <a:avLst/>
          </a:prstGeom>
        </p:spPr>
      </p:pic>
      <p:sp>
        <p:nvSpPr>
          <p:cNvPr id="68" name="Speech Bubble: Oval 67">
            <a:extLst>
              <a:ext uri="{FF2B5EF4-FFF2-40B4-BE49-F238E27FC236}">
                <a16:creationId xmlns:a16="http://schemas.microsoft.com/office/drawing/2014/main" id="{AA29A32B-37E2-4DCB-BBE0-FA32BA890C4F}"/>
              </a:ext>
            </a:extLst>
          </p:cNvPr>
          <p:cNvSpPr/>
          <p:nvPr/>
        </p:nvSpPr>
        <p:spPr>
          <a:xfrm>
            <a:off x="1582175" y="417650"/>
            <a:ext cx="2610150" cy="2023375"/>
          </a:xfrm>
          <a:prstGeom prst="wedgeEllipseCallout">
            <a:avLst>
              <a:gd name="adj1" fmla="val -42242"/>
              <a:gd name="adj2" fmla="val 4743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That's so cool! When and where are the meetings?</a:t>
            </a:r>
          </a:p>
        </p:txBody>
      </p:sp>
      <p:grpSp>
        <p:nvGrpSpPr>
          <p:cNvPr id="70" name="Group 69" descr="speech bubble with heart">
            <a:extLst>
              <a:ext uri="{FF2B5EF4-FFF2-40B4-BE49-F238E27FC236}">
                <a16:creationId xmlns:a16="http://schemas.microsoft.com/office/drawing/2014/main" id="{52E05D31-6673-442C-BE3E-24535132C63E}"/>
              </a:ext>
            </a:extLst>
          </p:cNvPr>
          <p:cNvGrpSpPr/>
          <p:nvPr/>
        </p:nvGrpSpPr>
        <p:grpSpPr>
          <a:xfrm>
            <a:off x="1082331" y="4464986"/>
            <a:ext cx="1465652" cy="770930"/>
            <a:chOff x="807134" y="3631076"/>
            <a:chExt cx="1465652" cy="770930"/>
          </a:xfrm>
        </p:grpSpPr>
        <p:grpSp>
          <p:nvGrpSpPr>
            <p:cNvPr id="35" name="Group 34">
              <a:extLst>
                <a:ext uri="{FF2B5EF4-FFF2-40B4-BE49-F238E27FC236}">
                  <a16:creationId xmlns:a16="http://schemas.microsoft.com/office/drawing/2014/main" id="{32C61003-9B80-4F5E-875D-DDE5CEF9FD67}"/>
                </a:ext>
              </a:extLst>
            </p:cNvPr>
            <p:cNvGrpSpPr/>
            <p:nvPr/>
          </p:nvGrpSpPr>
          <p:grpSpPr>
            <a:xfrm>
              <a:off x="807134" y="3631076"/>
              <a:ext cx="1465652" cy="770930"/>
              <a:chOff x="718748" y="4100160"/>
              <a:chExt cx="1465652" cy="770930"/>
            </a:xfrm>
          </p:grpSpPr>
          <p:sp>
            <p:nvSpPr>
              <p:cNvPr id="36" name="Freeform: Shape 35">
                <a:extLst>
                  <a:ext uri="{FF2B5EF4-FFF2-40B4-BE49-F238E27FC236}">
                    <a16:creationId xmlns:a16="http://schemas.microsoft.com/office/drawing/2014/main" id="{C3B3698C-CC54-47B1-98AC-4597E22A6A46}"/>
                  </a:ext>
                </a:extLst>
              </p:cNvPr>
              <p:cNvSpPr/>
              <p:nvPr/>
            </p:nvSpPr>
            <p:spPr>
              <a:xfrm>
                <a:off x="718748" y="4100160"/>
                <a:ext cx="1465652" cy="770930"/>
              </a:xfrm>
              <a:custGeom>
                <a:avLst/>
                <a:gdLst>
                  <a:gd name="connsiteX0" fmla="*/ 563029 w 1465652"/>
                  <a:gd name="connsiteY0" fmla="*/ 601133 h 770930"/>
                  <a:gd name="connsiteX1" fmla="*/ 902622 w 1465652"/>
                  <a:gd name="connsiteY1" fmla="*/ 601133 h 770930"/>
                  <a:gd name="connsiteX2" fmla="*/ 732825 w 1465652"/>
                  <a:gd name="connsiteY2" fmla="*/ 770930 h 770930"/>
                  <a:gd name="connsiteX3" fmla="*/ 100189 w 1465652"/>
                  <a:gd name="connsiteY3" fmla="*/ 0 h 770930"/>
                  <a:gd name="connsiteX4" fmla="*/ 1365463 w 1465652"/>
                  <a:gd name="connsiteY4" fmla="*/ 0 h 770930"/>
                  <a:gd name="connsiteX5" fmla="*/ 1465652 w 1465652"/>
                  <a:gd name="connsiteY5" fmla="*/ 100189 h 770930"/>
                  <a:gd name="connsiteX6" fmla="*/ 1465652 w 1465652"/>
                  <a:gd name="connsiteY6" fmla="*/ 500944 h 770930"/>
                  <a:gd name="connsiteX7" fmla="*/ 1365463 w 1465652"/>
                  <a:gd name="connsiteY7" fmla="*/ 601133 h 770930"/>
                  <a:gd name="connsiteX8" fmla="*/ 902622 w 1465652"/>
                  <a:gd name="connsiteY8" fmla="*/ 601133 h 770930"/>
                  <a:gd name="connsiteX9" fmla="*/ 902623 w 1465652"/>
                  <a:gd name="connsiteY9" fmla="*/ 601132 h 770930"/>
                  <a:gd name="connsiteX10" fmla="*/ 563028 w 1465652"/>
                  <a:gd name="connsiteY10" fmla="*/ 601132 h 770930"/>
                  <a:gd name="connsiteX11" fmla="*/ 563029 w 1465652"/>
                  <a:gd name="connsiteY11" fmla="*/ 601133 h 770930"/>
                  <a:gd name="connsiteX12" fmla="*/ 100189 w 1465652"/>
                  <a:gd name="connsiteY12" fmla="*/ 601133 h 770930"/>
                  <a:gd name="connsiteX13" fmla="*/ 0 w 1465652"/>
                  <a:gd name="connsiteY13" fmla="*/ 500944 h 770930"/>
                  <a:gd name="connsiteX14" fmla="*/ 0 w 1465652"/>
                  <a:gd name="connsiteY14" fmla="*/ 100189 h 770930"/>
                  <a:gd name="connsiteX15" fmla="*/ 100189 w 1465652"/>
                  <a:gd name="connsiteY15" fmla="*/ 0 h 7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652" h="770930">
                    <a:moveTo>
                      <a:pt x="563029" y="601133"/>
                    </a:moveTo>
                    <a:lnTo>
                      <a:pt x="902622" y="601133"/>
                    </a:lnTo>
                    <a:lnTo>
                      <a:pt x="732825" y="770930"/>
                    </a:lnTo>
                    <a:close/>
                    <a:moveTo>
                      <a:pt x="100189" y="0"/>
                    </a:moveTo>
                    <a:lnTo>
                      <a:pt x="1365463" y="0"/>
                    </a:lnTo>
                    <a:cubicBezTo>
                      <a:pt x="1420796" y="0"/>
                      <a:pt x="1465652" y="44856"/>
                      <a:pt x="1465652" y="100189"/>
                    </a:cubicBezTo>
                    <a:lnTo>
                      <a:pt x="1465652" y="500944"/>
                    </a:lnTo>
                    <a:cubicBezTo>
                      <a:pt x="1465652" y="556277"/>
                      <a:pt x="1420796" y="601133"/>
                      <a:pt x="1365463" y="601133"/>
                    </a:cubicBezTo>
                    <a:lnTo>
                      <a:pt x="902622" y="601133"/>
                    </a:lnTo>
                    <a:lnTo>
                      <a:pt x="902623" y="601132"/>
                    </a:lnTo>
                    <a:lnTo>
                      <a:pt x="563028" y="601132"/>
                    </a:lnTo>
                    <a:lnTo>
                      <a:pt x="563029" y="601133"/>
                    </a:lnTo>
                    <a:lnTo>
                      <a:pt x="100189" y="601133"/>
                    </a:lnTo>
                    <a:cubicBezTo>
                      <a:pt x="44856" y="601133"/>
                      <a:pt x="0" y="556277"/>
                      <a:pt x="0" y="500944"/>
                    </a:cubicBezTo>
                    <a:lnTo>
                      <a:pt x="0" y="100189"/>
                    </a:lnTo>
                    <a:cubicBezTo>
                      <a:pt x="0" y="44856"/>
                      <a:pt x="44856" y="0"/>
                      <a:pt x="10018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Heart 32">
                <a:extLst>
                  <a:ext uri="{FF2B5EF4-FFF2-40B4-BE49-F238E27FC236}">
                    <a16:creationId xmlns:a16="http://schemas.microsoft.com/office/drawing/2014/main" id="{B360F6F9-81EF-406D-B362-EA709FC70D2C}"/>
                  </a:ext>
                </a:extLst>
              </p:cNvPr>
              <p:cNvSpPr/>
              <p:nvPr/>
            </p:nvSpPr>
            <p:spPr>
              <a:xfrm>
                <a:off x="826878" y="4264525"/>
                <a:ext cx="299568" cy="284422"/>
              </a:xfrm>
              <a:prstGeom prst="hear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TextBox 68">
              <a:extLst>
                <a:ext uri="{FF2B5EF4-FFF2-40B4-BE49-F238E27FC236}">
                  <a16:creationId xmlns:a16="http://schemas.microsoft.com/office/drawing/2014/main" id="{02C48756-B9FE-4FB9-91C9-51F6C831B5C9}"/>
                </a:ext>
              </a:extLst>
            </p:cNvPr>
            <p:cNvSpPr txBox="1"/>
            <p:nvPr/>
          </p:nvSpPr>
          <p:spPr>
            <a:xfrm>
              <a:off x="1200880" y="3763785"/>
              <a:ext cx="1069004" cy="369332"/>
            </a:xfrm>
            <a:prstGeom prst="rect">
              <a:avLst/>
            </a:prstGeom>
            <a:noFill/>
          </p:spPr>
          <p:txBody>
            <a:bodyPr wrap="square" rtlCol="0">
              <a:spAutoFit/>
            </a:bodyPr>
            <a:lstStyle/>
            <a:p>
              <a:r>
                <a:rPr lang="en-US" dirty="0"/>
                <a:t>123690</a:t>
              </a:r>
            </a:p>
          </p:txBody>
        </p:sp>
      </p:grpSp>
      <p:sp>
        <p:nvSpPr>
          <p:cNvPr id="71" name="Speech Bubble: Oval 70">
            <a:extLst>
              <a:ext uri="{FF2B5EF4-FFF2-40B4-BE49-F238E27FC236}">
                <a16:creationId xmlns:a16="http://schemas.microsoft.com/office/drawing/2014/main" id="{5D7E6027-074A-43D8-BB3B-1125D1559875}"/>
              </a:ext>
            </a:extLst>
          </p:cNvPr>
          <p:cNvSpPr/>
          <p:nvPr/>
        </p:nvSpPr>
        <p:spPr>
          <a:xfrm>
            <a:off x="5217851" y="8237220"/>
            <a:ext cx="1904835" cy="1143000"/>
          </a:xfrm>
          <a:prstGeom prst="wedgeEllipseCallout">
            <a:avLst>
              <a:gd name="adj1" fmla="val -49812"/>
              <a:gd name="adj2" fmla="val -441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6:30pm for 100+ pages</a:t>
            </a:r>
          </a:p>
        </p:txBody>
      </p:sp>
      <p:pic>
        <p:nvPicPr>
          <p:cNvPr id="83" name="Picture 82">
            <a:extLst>
              <a:ext uri="{FF2B5EF4-FFF2-40B4-BE49-F238E27FC236}">
                <a16:creationId xmlns:a16="http://schemas.microsoft.com/office/drawing/2014/main" id="{4BA93973-A235-40D7-B335-E619B3E13E68}"/>
              </a:ext>
              <a:ext uri="{C183D7F6-B498-43B3-948B-1728B52AA6E4}">
                <adec:decorative xmlns:adec="http://schemas.microsoft.com/office/drawing/2017/decorative" val="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flipH="1">
            <a:off x="4677834" y="809814"/>
            <a:ext cx="246188" cy="334524"/>
          </a:xfrm>
          <a:prstGeom prst="rect">
            <a:avLst/>
          </a:prstGeom>
        </p:spPr>
      </p:pic>
      <p:pic>
        <p:nvPicPr>
          <p:cNvPr id="85" name="Picture 84">
            <a:extLst>
              <a:ext uri="{FF2B5EF4-FFF2-40B4-BE49-F238E27FC236}">
                <a16:creationId xmlns:a16="http://schemas.microsoft.com/office/drawing/2014/main" id="{9F40C4EE-4D69-4366-9984-8C15DDB7333D}"/>
              </a:ext>
              <a:ext uri="{C183D7F6-B498-43B3-948B-1728B52AA6E4}">
                <adec:decorative xmlns:adec="http://schemas.microsoft.com/office/drawing/2017/decorative" val="1"/>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36"/>
          <a:stretch/>
        </p:blipFill>
        <p:spPr>
          <a:xfrm>
            <a:off x="5018627" y="813024"/>
            <a:ext cx="1265920" cy="1011046"/>
          </a:xfrm>
          <a:prstGeom prst="rect">
            <a:avLst/>
          </a:prstGeom>
        </p:spPr>
      </p:pic>
      <p:sp>
        <p:nvSpPr>
          <p:cNvPr id="3" name="TextBox 2">
            <a:extLst>
              <a:ext uri="{FF2B5EF4-FFF2-40B4-BE49-F238E27FC236}">
                <a16:creationId xmlns:a16="http://schemas.microsoft.com/office/drawing/2014/main" id="{4C504809-6288-472D-8A9D-D777FA4B8E53}"/>
              </a:ext>
            </a:extLst>
          </p:cNvPr>
          <p:cNvSpPr txBox="1"/>
          <p:nvPr/>
        </p:nvSpPr>
        <p:spPr>
          <a:xfrm>
            <a:off x="48438" y="9265921"/>
            <a:ext cx="1904835" cy="246221"/>
          </a:xfrm>
          <a:prstGeom prst="rect">
            <a:avLst/>
          </a:prstGeom>
          <a:noFill/>
        </p:spPr>
        <p:txBody>
          <a:bodyPr wrap="square" rtlCol="0">
            <a:spAutoFit/>
          </a:bodyPr>
          <a:lstStyle/>
          <a:p>
            <a:r>
              <a:rPr lang="en-US" sz="1000" i="1" dirty="0"/>
              <a:t>*dates/times flexible</a:t>
            </a:r>
          </a:p>
        </p:txBody>
      </p:sp>
    </p:spTree>
    <p:extLst>
      <p:ext uri="{BB962C8B-B14F-4D97-AF65-F5344CB8AC3E}">
        <p14:creationId xmlns:p14="http://schemas.microsoft.com/office/powerpoint/2010/main" val="1213451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EF3D318-8FC8-4C87-9BDA-15E3336F4A69}"/>
              </a:ext>
            </a:extLst>
          </p:cNvPr>
          <p:cNvSpPr>
            <a:spLocks noGrp="1"/>
          </p:cNvSpPr>
          <p:nvPr>
            <p:ph type="title"/>
          </p:nvPr>
        </p:nvSpPr>
        <p:spPr/>
        <p:txBody>
          <a:bodyPr/>
          <a:lstStyle/>
          <a:p>
            <a:r>
              <a:rPr lang="en-US" dirty="0"/>
              <a:t>Example slide 2</a:t>
            </a:r>
          </a:p>
        </p:txBody>
      </p:sp>
      <p:sp>
        <p:nvSpPr>
          <p:cNvPr id="17" name="Rectangle 16">
            <a:extLst>
              <a:ext uri="{FF2B5EF4-FFF2-40B4-BE49-F238E27FC236}">
                <a16:creationId xmlns:a16="http://schemas.microsoft.com/office/drawing/2014/main" id="{9DD18190-1FA0-4FBA-86BF-5A5508ED49E7}"/>
              </a:ext>
              <a:ext uri="{C183D7F6-B498-43B3-948B-1728B52AA6E4}">
                <adec:decorative xmlns:adec="http://schemas.microsoft.com/office/drawing/2017/decorative" val="1"/>
              </a:ext>
            </a:extLst>
          </p:cNvPr>
          <p:cNvSpPr/>
          <p:nvPr/>
        </p:nvSpPr>
        <p:spPr>
          <a:xfrm>
            <a:off x="3719514" y="3238500"/>
            <a:ext cx="3595686" cy="3124200"/>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FA2DC2F-B034-4A1E-B7B2-C140CD28D42F}"/>
              </a:ext>
              <a:ext uri="{C183D7F6-B498-43B3-948B-1728B52AA6E4}">
                <adec:decorative xmlns:adec="http://schemas.microsoft.com/office/drawing/2017/decorative" val="1"/>
              </a:ext>
            </a:extLst>
          </p:cNvPr>
          <p:cNvSpPr/>
          <p:nvPr/>
        </p:nvSpPr>
        <p:spPr>
          <a:xfrm>
            <a:off x="0" y="2628"/>
            <a:ext cx="7315200" cy="31242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E240B5-6D35-43A4-BEA4-149B1573FA8C}"/>
              </a:ext>
              <a:ext uri="{C183D7F6-B498-43B3-948B-1728B52AA6E4}">
                <adec:decorative xmlns:adec="http://schemas.microsoft.com/office/drawing/2017/decorative" val="1"/>
              </a:ext>
            </a:extLst>
          </p:cNvPr>
          <p:cNvSpPr/>
          <p:nvPr/>
        </p:nvSpPr>
        <p:spPr>
          <a:xfrm>
            <a:off x="0" y="3238500"/>
            <a:ext cx="3595686" cy="3124200"/>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mic Sans MS" panose="030F0702030302020204" pitchFamily="66" charset="0"/>
            </a:endParaRPr>
          </a:p>
        </p:txBody>
      </p:sp>
      <p:sp>
        <p:nvSpPr>
          <p:cNvPr id="23" name="Rectangle 22">
            <a:extLst>
              <a:ext uri="{FF2B5EF4-FFF2-40B4-BE49-F238E27FC236}">
                <a16:creationId xmlns:a16="http://schemas.microsoft.com/office/drawing/2014/main" id="{21C5C483-EC5C-4E8D-8285-A1AEA039E19C}"/>
              </a:ext>
              <a:ext uri="{C183D7F6-B498-43B3-948B-1728B52AA6E4}">
                <adec:decorative xmlns:adec="http://schemas.microsoft.com/office/drawing/2017/decorative" val="1"/>
              </a:ext>
            </a:extLst>
          </p:cNvPr>
          <p:cNvSpPr/>
          <p:nvPr/>
        </p:nvSpPr>
        <p:spPr>
          <a:xfrm>
            <a:off x="0" y="6477000"/>
            <a:ext cx="7315199" cy="31242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path path="circle">
              <a:fillToRect l="100000" b="100000"/>
            </a:path>
            <a:tileRect t="-100000" r="-100000"/>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boy in yellow and blue hoodie">
            <a:extLst>
              <a:ext uri="{FF2B5EF4-FFF2-40B4-BE49-F238E27FC236}">
                <a16:creationId xmlns:a16="http://schemas.microsoft.com/office/drawing/2014/main" id="{67D15990-AC88-4D5C-9E45-D7FB2016C86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985" y="1440202"/>
            <a:ext cx="1865682" cy="1703173"/>
          </a:xfrm>
          <a:prstGeom prst="rect">
            <a:avLst/>
          </a:prstGeom>
        </p:spPr>
      </p:pic>
      <p:pic>
        <p:nvPicPr>
          <p:cNvPr id="12" name="Picture 11" descr="boy in teal hoodie">
            <a:extLst>
              <a:ext uri="{FF2B5EF4-FFF2-40B4-BE49-F238E27FC236}">
                <a16:creationId xmlns:a16="http://schemas.microsoft.com/office/drawing/2014/main" id="{C09D23CC-EAD6-4F71-BE49-96BE194ADA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4397" y="22510"/>
            <a:ext cx="3914435" cy="3077912"/>
          </a:xfrm>
          <a:prstGeom prst="rect">
            <a:avLst/>
          </a:prstGeom>
        </p:spPr>
      </p:pic>
      <p:pic>
        <p:nvPicPr>
          <p:cNvPr id="13" name="Picture 12" descr="close up of comic graphic face">
            <a:extLst>
              <a:ext uri="{FF2B5EF4-FFF2-40B4-BE49-F238E27FC236}">
                <a16:creationId xmlns:a16="http://schemas.microsoft.com/office/drawing/2014/main" id="{F086FA43-C5BB-4C32-B760-C45C13E4E2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888" y="3304876"/>
            <a:ext cx="1950156" cy="2682530"/>
          </a:xfrm>
          <a:prstGeom prst="rect">
            <a:avLst/>
          </a:prstGeom>
        </p:spPr>
      </p:pic>
      <p:pic>
        <p:nvPicPr>
          <p:cNvPr id="16" name="Picture 15" descr="close up of comic graphic face">
            <a:extLst>
              <a:ext uri="{FF2B5EF4-FFF2-40B4-BE49-F238E27FC236}">
                <a16:creationId xmlns:a16="http://schemas.microsoft.com/office/drawing/2014/main" id="{4F51AB6E-A8A0-4C48-BABE-B43966B6B62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7882" y="4442726"/>
            <a:ext cx="1239231" cy="1977124"/>
          </a:xfrm>
          <a:prstGeom prst="rect">
            <a:avLst/>
          </a:prstGeom>
        </p:spPr>
      </p:pic>
      <p:pic>
        <p:nvPicPr>
          <p:cNvPr id="18" name="Picture 17" descr="boy in teal hoodie">
            <a:extLst>
              <a:ext uri="{FF2B5EF4-FFF2-40B4-BE49-F238E27FC236}">
                <a16:creationId xmlns:a16="http://schemas.microsoft.com/office/drawing/2014/main" id="{607D4596-8998-4DD8-A735-B7140A6BB38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208"/>
          <a:stretch/>
        </p:blipFill>
        <p:spPr>
          <a:xfrm>
            <a:off x="3060694" y="6755305"/>
            <a:ext cx="1569722" cy="2834640"/>
          </a:xfrm>
          <a:prstGeom prst="rect">
            <a:avLst/>
          </a:prstGeom>
        </p:spPr>
      </p:pic>
      <p:pic>
        <p:nvPicPr>
          <p:cNvPr id="20" name="Picture 19" descr="boy in yellow and blue hoodie">
            <a:extLst>
              <a:ext uri="{FF2B5EF4-FFF2-40B4-BE49-F238E27FC236}">
                <a16:creationId xmlns:a16="http://schemas.microsoft.com/office/drawing/2014/main" id="{4AC8CBDA-0A07-45AB-A000-4E9A7CFCDC0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376414" y="6471229"/>
            <a:ext cx="1950156" cy="3107461"/>
          </a:xfrm>
          <a:prstGeom prst="rect">
            <a:avLst/>
          </a:prstGeom>
        </p:spPr>
      </p:pic>
      <p:sp>
        <p:nvSpPr>
          <p:cNvPr id="14" name="Speech Bubble: Oval 13">
            <a:extLst>
              <a:ext uri="{FF2B5EF4-FFF2-40B4-BE49-F238E27FC236}">
                <a16:creationId xmlns:a16="http://schemas.microsoft.com/office/drawing/2014/main" id="{AB7C89DA-075C-4481-AFA6-E115FE352D18}"/>
              </a:ext>
            </a:extLst>
          </p:cNvPr>
          <p:cNvSpPr/>
          <p:nvPr/>
        </p:nvSpPr>
        <p:spPr>
          <a:xfrm>
            <a:off x="3837093" y="5221802"/>
            <a:ext cx="2059382" cy="959939"/>
          </a:xfrm>
          <a:prstGeom prst="wedgeEllipseCallout">
            <a:avLst>
              <a:gd name="adj1" fmla="val 58971"/>
              <a:gd name="adj2" fmla="val -24321"/>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j-lt"/>
              </a:rPr>
              <a:t>Awesome!</a:t>
            </a:r>
          </a:p>
        </p:txBody>
      </p:sp>
      <p:sp>
        <p:nvSpPr>
          <p:cNvPr id="25" name="Speech Bubble: Oval 24">
            <a:extLst>
              <a:ext uri="{FF2B5EF4-FFF2-40B4-BE49-F238E27FC236}">
                <a16:creationId xmlns:a16="http://schemas.microsoft.com/office/drawing/2014/main" id="{BD16D1F3-04AC-4A55-BC22-54AADE2B3AA2}"/>
              </a:ext>
            </a:extLst>
          </p:cNvPr>
          <p:cNvSpPr/>
          <p:nvPr/>
        </p:nvSpPr>
        <p:spPr>
          <a:xfrm>
            <a:off x="1668193" y="183308"/>
            <a:ext cx="2066204" cy="1763199"/>
          </a:xfrm>
          <a:prstGeom prst="wedgeEllipseCallout">
            <a:avLst>
              <a:gd name="adj1" fmla="val -40772"/>
              <a:gd name="adj2" fmla="val 57294"/>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How do I submit my script?</a:t>
            </a:r>
          </a:p>
        </p:txBody>
      </p:sp>
      <p:sp>
        <p:nvSpPr>
          <p:cNvPr id="27" name="Speech Bubble: Rectangle with Corners Rounded 26">
            <a:extLst>
              <a:ext uri="{FF2B5EF4-FFF2-40B4-BE49-F238E27FC236}">
                <a16:creationId xmlns:a16="http://schemas.microsoft.com/office/drawing/2014/main" id="{7789C8F4-1C34-4D41-AE13-9D7B95DE7E51}"/>
              </a:ext>
            </a:extLst>
          </p:cNvPr>
          <p:cNvSpPr/>
          <p:nvPr/>
        </p:nvSpPr>
        <p:spPr>
          <a:xfrm>
            <a:off x="2437099" y="3350375"/>
            <a:ext cx="4569181" cy="1035202"/>
          </a:xfrm>
          <a:prstGeom prst="wedgeRoundRectCallout">
            <a:avLst>
              <a:gd name="adj1" fmla="val -60834"/>
              <a:gd name="adj2" fmla="val 40366"/>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effectLst/>
                <a:latin typeface="+mj-lt"/>
                <a:ea typeface="Calibri" panose="020F0502020204030204" pitchFamily="34" charset="0"/>
              </a:rPr>
              <a:t>Contact us via email:</a:t>
            </a:r>
          </a:p>
          <a:p>
            <a:pPr algn="ctr"/>
            <a:r>
              <a:rPr lang="en-US" b="1" dirty="0">
                <a:solidFill>
                  <a:schemeClr val="tx1"/>
                </a:solidFill>
                <a:latin typeface="+mj-lt"/>
              </a:rPr>
              <a:t>voicesonpaper</a:t>
            </a:r>
            <a:r>
              <a:rPr lang="en-US" sz="1800" b="1" dirty="0">
                <a:solidFill>
                  <a:schemeClr val="tx1"/>
                </a:solidFill>
                <a:latin typeface="+mj-lt"/>
              </a:rPr>
              <a:t>@</a:t>
            </a:r>
            <a:r>
              <a:rPr lang="en-US" b="1" dirty="0">
                <a:solidFill>
                  <a:schemeClr val="tx1"/>
                </a:solidFill>
                <a:latin typeface="+mj-lt"/>
              </a:rPr>
              <a:t>yourvoicesonpaper</a:t>
            </a:r>
            <a:r>
              <a:rPr lang="en-US" sz="1800" b="1" dirty="0">
                <a:solidFill>
                  <a:schemeClr val="tx1"/>
                </a:solidFill>
                <a:latin typeface="+mj-lt"/>
              </a:rPr>
              <a:t>.com</a:t>
            </a:r>
          </a:p>
        </p:txBody>
      </p:sp>
      <p:sp>
        <p:nvSpPr>
          <p:cNvPr id="28" name="Speech Bubble: Rectangle with Corners Rounded 27">
            <a:extLst>
              <a:ext uri="{FF2B5EF4-FFF2-40B4-BE49-F238E27FC236}">
                <a16:creationId xmlns:a16="http://schemas.microsoft.com/office/drawing/2014/main" id="{F5261A0A-DDA2-4878-B259-582032E6A455}"/>
              </a:ext>
            </a:extLst>
          </p:cNvPr>
          <p:cNvSpPr/>
          <p:nvPr/>
        </p:nvSpPr>
        <p:spPr>
          <a:xfrm>
            <a:off x="237059" y="7383680"/>
            <a:ext cx="2464236" cy="1619759"/>
          </a:xfrm>
          <a:prstGeom prst="wedgeRoundRectCallout">
            <a:avLst>
              <a:gd name="adj1" fmla="val 70671"/>
              <a:gd name="adj2" fmla="val 2885"/>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They’ll set up a date for the read </a:t>
            </a:r>
            <a:r>
              <a:rPr lang="en-US" i="1" dirty="0">
                <a:solidFill>
                  <a:schemeClr val="tx1"/>
                </a:solidFill>
                <a:latin typeface="+mj-lt"/>
              </a:rPr>
              <a:t>et</a:t>
            </a:r>
            <a:r>
              <a:rPr lang="en-US" i="1" dirty="0">
                <a:solidFill>
                  <a:schemeClr val="tx1"/>
                </a:solidFill>
              </a:rPr>
              <a:t> voil</a:t>
            </a:r>
            <a:r>
              <a:rPr lang="en-US" i="1" dirty="0">
                <a:solidFill>
                  <a:srgbClr val="202124"/>
                </a:solidFill>
                <a:effectLst/>
              </a:rPr>
              <a:t>à</a:t>
            </a:r>
            <a:r>
              <a:rPr lang="en-US" i="1" dirty="0">
                <a:solidFill>
                  <a:schemeClr val="tx1"/>
                </a:solidFill>
              </a:rPr>
              <a:t>!</a:t>
            </a:r>
            <a:endParaRPr lang="en-US" i="1" dirty="0">
              <a:solidFill>
                <a:schemeClr val="tx2"/>
              </a:solidFill>
            </a:endParaRPr>
          </a:p>
        </p:txBody>
      </p:sp>
    </p:spTree>
    <p:extLst>
      <p:ext uri="{BB962C8B-B14F-4D97-AF65-F5344CB8AC3E}">
        <p14:creationId xmlns:p14="http://schemas.microsoft.com/office/powerpoint/2010/main" val="1639408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2298" y="1228014"/>
            <a:ext cx="2604709" cy="889686"/>
          </a:xfrm>
        </p:spPr>
        <p:txBody>
          <a:bodyPr>
            <a:normAutofit/>
          </a:bodyPr>
          <a:lstStyle/>
          <a:p>
            <a:pPr algn="ctr"/>
            <a:r>
              <a:rPr lang="en-US" dirty="0">
                <a:solidFill>
                  <a:schemeClr val="tx1"/>
                </a:solidFill>
                <a:latin typeface="Arial Black" panose="020B0A04020102020204" pitchFamily="34" charset="0"/>
              </a:rPr>
              <a:t> </a:t>
            </a:r>
            <a:r>
              <a:rPr lang="en-US" sz="4000" b="1" u="sng" dirty="0">
                <a:solidFill>
                  <a:schemeClr val="tx1"/>
                </a:solidFill>
                <a:latin typeface="Arial Black" panose="020B0A04020102020204" pitchFamily="34" charset="0"/>
              </a:rPr>
              <a:t>The Lab</a:t>
            </a:r>
          </a:p>
        </p:txBody>
      </p:sp>
      <p:sp>
        <p:nvSpPr>
          <p:cNvPr id="27" name="TextBox 26">
            <a:extLst>
              <a:ext uri="{FF2B5EF4-FFF2-40B4-BE49-F238E27FC236}">
                <a16:creationId xmlns:a16="http://schemas.microsoft.com/office/drawing/2014/main" id="{8945AFAE-3C50-44A0-BF8E-52B45E1AB1CC}"/>
              </a:ext>
            </a:extLst>
          </p:cNvPr>
          <p:cNvSpPr txBox="1"/>
          <p:nvPr/>
        </p:nvSpPr>
        <p:spPr>
          <a:xfrm>
            <a:off x="4733609" y="4712671"/>
            <a:ext cx="2513873" cy="4832092"/>
          </a:xfrm>
          <a:prstGeom prst="rect">
            <a:avLst/>
          </a:prstGeom>
          <a:noFill/>
          <a:ln w="3175">
            <a:solidFill>
              <a:schemeClr val="tx1"/>
            </a:solidFill>
          </a:ln>
        </p:spPr>
        <p:txBody>
          <a:bodyPr wrap="square" rtlCol="0">
            <a:spAutoFit/>
          </a:bodyPr>
          <a:lstStyle/>
          <a:p>
            <a:pPr algn="r"/>
            <a:r>
              <a:rPr lang="en-US" sz="2200" b="1" dirty="0">
                <a:latin typeface="Bodoni MT" panose="02070603080606020203" pitchFamily="18" charset="0"/>
                <a:cs typeface="Aharoni" panose="02010803020104030203" pitchFamily="2" charset="-79"/>
              </a:rPr>
              <a:t>PROCESS:</a:t>
            </a:r>
          </a:p>
          <a:p>
            <a:pPr algn="r"/>
            <a:r>
              <a:rPr lang="en-US" sz="2200" dirty="0">
                <a:latin typeface="Bodoni MT" panose="02070603080606020203" pitchFamily="18" charset="0"/>
                <a:cs typeface="Aharoni" panose="02010803020104030203" pitchFamily="2" charset="-79"/>
              </a:rPr>
              <a:t>We start the meeting with introductions, read your script, and give feedback on story and format. Then the floor is yours to ask additional questions about your work.</a:t>
            </a:r>
          </a:p>
          <a:p>
            <a:pPr algn="r"/>
            <a:r>
              <a:rPr lang="en-US" sz="2200" dirty="0">
                <a:latin typeface="Bodoni MT" panose="02070603080606020203" pitchFamily="18" charset="0"/>
                <a:cs typeface="Aharoni" panose="02010803020104030203" pitchFamily="2" charset="-79"/>
              </a:rPr>
              <a:t>All done over Zoom.</a:t>
            </a:r>
          </a:p>
        </p:txBody>
      </p:sp>
      <p:pic>
        <p:nvPicPr>
          <p:cNvPr id="8" name="Picture 7">
            <a:extLst>
              <a:ext uri="{FF2B5EF4-FFF2-40B4-BE49-F238E27FC236}">
                <a16:creationId xmlns:a16="http://schemas.microsoft.com/office/drawing/2014/main" id="{6EC9E289-0034-46AD-8516-0A0C7038772F}"/>
              </a:ext>
            </a:extLst>
          </p:cNvPr>
          <p:cNvPicPr>
            <a:picLocks noChangeAspect="1"/>
          </p:cNvPicPr>
          <p:nvPr/>
        </p:nvPicPr>
        <p:blipFill rotWithShape="1">
          <a:blip r:embed="rId2"/>
          <a:srcRect t="1116" b="7621"/>
          <a:stretch/>
        </p:blipFill>
        <p:spPr>
          <a:xfrm>
            <a:off x="2649309" y="0"/>
            <a:ext cx="4665891" cy="3057177"/>
          </a:xfrm>
          <a:prstGeom prst="rect">
            <a:avLst/>
          </a:prstGeom>
        </p:spPr>
      </p:pic>
      <p:sp>
        <p:nvSpPr>
          <p:cNvPr id="9" name="TextBox 8">
            <a:extLst>
              <a:ext uri="{FF2B5EF4-FFF2-40B4-BE49-F238E27FC236}">
                <a16:creationId xmlns:a16="http://schemas.microsoft.com/office/drawing/2014/main" id="{81769CCF-470A-4156-B2C3-C0CAC5728496}"/>
              </a:ext>
            </a:extLst>
          </p:cNvPr>
          <p:cNvSpPr txBox="1"/>
          <p:nvPr/>
        </p:nvSpPr>
        <p:spPr>
          <a:xfrm>
            <a:off x="67718" y="4712671"/>
            <a:ext cx="4665891" cy="4693593"/>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Title</a:t>
            </a:r>
          </a:p>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Genre</a:t>
            </a:r>
          </a:p>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Number of pages</a:t>
            </a:r>
          </a:p>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Synopsis (short)</a:t>
            </a:r>
          </a:p>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Logline</a:t>
            </a:r>
          </a:p>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Tagline (optional)</a:t>
            </a:r>
          </a:p>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List of speaking roles with character descriptions</a:t>
            </a:r>
          </a:p>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Copy of the script</a:t>
            </a:r>
          </a:p>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Writer’s notes</a:t>
            </a:r>
          </a:p>
          <a:p>
            <a:pPr marL="342900" indent="-342900">
              <a:buFont typeface="Arial" panose="020B0604020202020204" pitchFamily="34" charset="0"/>
              <a:buChar char="•"/>
            </a:pPr>
            <a:r>
              <a:rPr lang="en-US" sz="2300" dirty="0">
                <a:latin typeface="Courier New" panose="02070309020205020404" pitchFamily="49" charset="0"/>
                <a:ea typeface="Calibri" panose="020F0502020204030204" pitchFamily="34" charset="0"/>
                <a:cs typeface="Courier New" panose="02070309020205020404" pitchFamily="49" charset="0"/>
              </a:rPr>
              <a:t>Who referred you</a:t>
            </a:r>
          </a:p>
          <a:p>
            <a:r>
              <a:rPr lang="en-US" sz="2300" dirty="0">
                <a:latin typeface="Courier New" panose="02070309020205020404" pitchFamily="49" charset="0"/>
                <a:ea typeface="Calibri" panose="020F0502020204030204" pitchFamily="34" charset="0"/>
                <a:cs typeface="Courier New" panose="02070309020205020404" pitchFamily="49" charset="0"/>
              </a:rPr>
              <a:t>  to VOP?</a:t>
            </a:r>
          </a:p>
        </p:txBody>
      </p:sp>
      <p:sp>
        <p:nvSpPr>
          <p:cNvPr id="10" name="Title 1">
            <a:extLst>
              <a:ext uri="{FF2B5EF4-FFF2-40B4-BE49-F238E27FC236}">
                <a16:creationId xmlns:a16="http://schemas.microsoft.com/office/drawing/2014/main" id="{B267B0CB-3317-4300-8310-71849FF39A08}"/>
              </a:ext>
            </a:extLst>
          </p:cNvPr>
          <p:cNvSpPr txBox="1">
            <a:spLocks/>
          </p:cNvSpPr>
          <p:nvPr/>
        </p:nvSpPr>
        <p:spPr>
          <a:xfrm>
            <a:off x="44599" y="2237370"/>
            <a:ext cx="2604709" cy="654909"/>
          </a:xfrm>
          <a:prstGeom prst="rect">
            <a:avLst/>
          </a:prstGeom>
        </p:spPr>
        <p:txBody>
          <a:bodyPr vert="horz" lIns="54864" tIns="27432" rIns="54864" bIns="27432" rtlCol="0" anchor="ctr">
            <a:normAutofit lnSpcReduction="10000"/>
          </a:bodyPr>
          <a:lst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a:lstStyle>
          <a:p>
            <a:pPr algn="ctr"/>
            <a:r>
              <a:rPr lang="en-US" sz="2200" b="1" dirty="0">
                <a:solidFill>
                  <a:schemeClr val="tx1"/>
                </a:solidFill>
                <a:latin typeface="Baskerville Old Face" panose="02020602080505020303" pitchFamily="18" charset="0"/>
              </a:rPr>
              <a:t>Submission</a:t>
            </a:r>
          </a:p>
          <a:p>
            <a:pPr algn="ctr"/>
            <a:r>
              <a:rPr lang="en-US" sz="2200" b="1" dirty="0">
                <a:solidFill>
                  <a:schemeClr val="tx1"/>
                </a:solidFill>
                <a:latin typeface="Baskerville Old Face" panose="02020602080505020303" pitchFamily="18" charset="0"/>
              </a:rPr>
              <a:t>Requirements</a:t>
            </a:r>
          </a:p>
        </p:txBody>
      </p:sp>
      <p:sp>
        <p:nvSpPr>
          <p:cNvPr id="11" name="TextBox 10">
            <a:extLst>
              <a:ext uri="{FF2B5EF4-FFF2-40B4-BE49-F238E27FC236}">
                <a16:creationId xmlns:a16="http://schemas.microsoft.com/office/drawing/2014/main" id="{AA246704-8142-46DC-8508-8D6819852474}"/>
              </a:ext>
            </a:extLst>
          </p:cNvPr>
          <p:cNvSpPr txBox="1"/>
          <p:nvPr/>
        </p:nvSpPr>
        <p:spPr>
          <a:xfrm>
            <a:off x="2743200" y="3080889"/>
            <a:ext cx="4572000" cy="553998"/>
          </a:xfrm>
          <a:prstGeom prst="rect">
            <a:avLst/>
          </a:prstGeom>
          <a:noFill/>
        </p:spPr>
        <p:txBody>
          <a:bodyPr wrap="square" rtlCol="0">
            <a:spAutoFit/>
          </a:bodyPr>
          <a:lstStyle/>
          <a:p>
            <a:pPr algn="r"/>
            <a:r>
              <a:rPr lang="en-US" sz="1500" i="1" dirty="0">
                <a:latin typeface="Aharoni" panose="02010803020104030203" pitchFamily="2" charset="-79"/>
                <a:cs typeface="Aharoni" panose="02010803020104030203" pitchFamily="2" charset="-79"/>
              </a:rPr>
              <a:t>Pilots, episodic scripts, features, and short films.</a:t>
            </a:r>
          </a:p>
          <a:p>
            <a:pPr algn="r"/>
            <a:r>
              <a:rPr lang="en-US" sz="1500" i="1" dirty="0">
                <a:latin typeface="Aharoni" panose="02010803020104030203" pitchFamily="2" charset="-79"/>
                <a:cs typeface="Aharoni" panose="02010803020104030203" pitchFamily="2" charset="-79"/>
              </a:rPr>
              <a:t>Any genre.</a:t>
            </a:r>
          </a:p>
        </p:txBody>
      </p:sp>
      <p:sp>
        <p:nvSpPr>
          <p:cNvPr id="3" name="TextBox 2">
            <a:extLst>
              <a:ext uri="{FF2B5EF4-FFF2-40B4-BE49-F238E27FC236}">
                <a16:creationId xmlns:a16="http://schemas.microsoft.com/office/drawing/2014/main" id="{0D2DCB68-49D4-42FA-87BD-B2D1C340D518}"/>
              </a:ext>
            </a:extLst>
          </p:cNvPr>
          <p:cNvSpPr txBox="1"/>
          <p:nvPr/>
        </p:nvSpPr>
        <p:spPr>
          <a:xfrm>
            <a:off x="315163" y="3127056"/>
            <a:ext cx="2063579" cy="1015663"/>
          </a:xfrm>
          <a:prstGeom prst="rect">
            <a:avLst/>
          </a:prstGeom>
          <a:noFill/>
          <a:ln w="3175">
            <a:solidFill>
              <a:schemeClr val="tx1"/>
            </a:solidFill>
          </a:ln>
        </p:spPr>
        <p:txBody>
          <a:bodyPr wrap="square" rtlCol="0">
            <a:spAutoFit/>
          </a:bodyPr>
          <a:lstStyle/>
          <a:p>
            <a:pPr algn="ctr"/>
            <a:r>
              <a:rPr lang="en-US" sz="1500" i="1" dirty="0">
                <a:latin typeface="Baskerville Old Face" panose="02020602080505020303" pitchFamily="18" charset="0"/>
                <a:ea typeface="Calibri" panose="020F0502020204030204" pitchFamily="34" charset="0"/>
                <a:cs typeface="Times New Roman" panose="02020603050405020304" pitchFamily="18" charset="0"/>
              </a:rPr>
              <a:t>ALL SCRIPT MUST BE REGISTERED</a:t>
            </a:r>
            <a:br>
              <a:rPr lang="en-US" sz="1500" i="1" dirty="0">
                <a:latin typeface="Baskerville Old Face" panose="02020602080505020303" pitchFamily="18" charset="0"/>
                <a:ea typeface="Calibri" panose="020F0502020204030204" pitchFamily="34" charset="0"/>
                <a:cs typeface="Times New Roman" panose="02020603050405020304" pitchFamily="18" charset="0"/>
              </a:rPr>
            </a:br>
            <a:r>
              <a:rPr lang="en-US" sz="1500" i="1" dirty="0">
                <a:latin typeface="Baskerville Old Face" panose="02020602080505020303" pitchFamily="18" charset="0"/>
                <a:ea typeface="Calibri" panose="020F0502020204030204" pitchFamily="34" charset="0"/>
                <a:cs typeface="Times New Roman" panose="02020603050405020304" pitchFamily="18" charset="0"/>
              </a:rPr>
              <a:t>OR HAVE A COPYRIGHT</a:t>
            </a:r>
          </a:p>
        </p:txBody>
      </p:sp>
      <p:sp>
        <p:nvSpPr>
          <p:cNvPr id="4" name="TextBox 3">
            <a:extLst>
              <a:ext uri="{FF2B5EF4-FFF2-40B4-BE49-F238E27FC236}">
                <a16:creationId xmlns:a16="http://schemas.microsoft.com/office/drawing/2014/main" id="{2947141A-E1A3-4CAC-B703-E165C141C9BF}"/>
              </a:ext>
            </a:extLst>
          </p:cNvPr>
          <p:cNvSpPr txBox="1"/>
          <p:nvPr/>
        </p:nvSpPr>
        <p:spPr>
          <a:xfrm>
            <a:off x="2712819" y="3827391"/>
            <a:ext cx="4538870" cy="584775"/>
          </a:xfrm>
          <a:prstGeom prst="rect">
            <a:avLst/>
          </a:prstGeom>
          <a:noFill/>
          <a:ln w="3175">
            <a:solidFill>
              <a:schemeClr val="tx1"/>
            </a:solidFill>
          </a:ln>
        </p:spPr>
        <p:txBody>
          <a:bodyPr wrap="square" rtlCol="0">
            <a:spAutoFit/>
          </a:bodyPr>
          <a:lstStyle/>
          <a:p>
            <a:pPr algn="r"/>
            <a:r>
              <a:rPr lang="en-US" sz="1600" dirty="0">
                <a:latin typeface="Courier New" panose="02070309020205020404" pitchFamily="49" charset="0"/>
                <a:ea typeface="Calibri" panose="020F0502020204030204" pitchFamily="34" charset="0"/>
                <a:cs typeface="Courier New" panose="02070309020205020404" pitchFamily="49" charset="0"/>
              </a:rPr>
              <a:t>SUBMIT TO voicesonpaper@yourvoicesonpaper.com</a:t>
            </a:r>
          </a:p>
        </p:txBody>
      </p:sp>
      <p:pic>
        <p:nvPicPr>
          <p:cNvPr id="6" name="Picture 5">
            <a:extLst>
              <a:ext uri="{FF2B5EF4-FFF2-40B4-BE49-F238E27FC236}">
                <a16:creationId xmlns:a16="http://schemas.microsoft.com/office/drawing/2014/main" id="{BFE6B7D3-A4FF-4D2B-83F1-AE0CA227C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958"/>
            <a:ext cx="2649309" cy="1198056"/>
          </a:xfrm>
          <a:prstGeom prst="rect">
            <a:avLst/>
          </a:prstGeom>
        </p:spPr>
      </p:pic>
    </p:spTree>
    <p:extLst>
      <p:ext uri="{BB962C8B-B14F-4D97-AF65-F5344CB8AC3E}">
        <p14:creationId xmlns:p14="http://schemas.microsoft.com/office/powerpoint/2010/main" val="2104782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3588C31-9951-49AB-8DBE-EAC877B8CE0A}"/>
              </a:ext>
            </a:extLst>
          </p:cNvPr>
          <p:cNvPicPr>
            <a:picLocks noChangeAspect="1"/>
          </p:cNvPicPr>
          <p:nvPr/>
        </p:nvPicPr>
        <p:blipFill rotWithShape="1">
          <a:blip r:embed="rId2">
            <a:extLst>
              <a:ext uri="{28A0092B-C50C-407E-A947-70E740481C1C}">
                <a14:useLocalDpi xmlns:a14="http://schemas.microsoft.com/office/drawing/2010/main" val="0"/>
              </a:ext>
            </a:extLst>
          </a:blip>
          <a:srcRect t="3398" b="4855"/>
          <a:stretch/>
        </p:blipFill>
        <p:spPr>
          <a:xfrm>
            <a:off x="0" y="7491924"/>
            <a:ext cx="7311219" cy="2109276"/>
          </a:xfrm>
          <a:prstGeom prst="rect">
            <a:avLst/>
          </a:prstGeom>
        </p:spPr>
      </p:pic>
      <p:sp>
        <p:nvSpPr>
          <p:cNvPr id="14" name="TextBox 13">
            <a:extLst>
              <a:ext uri="{FF2B5EF4-FFF2-40B4-BE49-F238E27FC236}">
                <a16:creationId xmlns:a16="http://schemas.microsoft.com/office/drawing/2014/main" id="{F5B32F5B-50E7-474A-8A57-7E535BABDBCB}"/>
              </a:ext>
            </a:extLst>
          </p:cNvPr>
          <p:cNvSpPr txBox="1"/>
          <p:nvPr/>
        </p:nvSpPr>
        <p:spPr>
          <a:xfrm>
            <a:off x="49427" y="0"/>
            <a:ext cx="7265773" cy="446276"/>
          </a:xfrm>
          <a:prstGeom prst="rect">
            <a:avLst/>
          </a:prstGeom>
          <a:noFill/>
        </p:spPr>
        <p:txBody>
          <a:bodyPr wrap="square" rtlCol="0">
            <a:spAutoFit/>
          </a:bodyPr>
          <a:lstStyle/>
          <a:p>
            <a:pPr algn="ctr"/>
            <a:r>
              <a:rPr lang="en-US" sz="2300" b="1" dirty="0">
                <a:latin typeface="Arial Black" panose="020B0A04020102020204" pitchFamily="34" charset="0"/>
              </a:rPr>
              <a:t>ABOUT US</a:t>
            </a:r>
          </a:p>
        </p:txBody>
      </p:sp>
      <p:sp>
        <p:nvSpPr>
          <p:cNvPr id="15" name="TextBox 14">
            <a:extLst>
              <a:ext uri="{FF2B5EF4-FFF2-40B4-BE49-F238E27FC236}">
                <a16:creationId xmlns:a16="http://schemas.microsoft.com/office/drawing/2014/main" id="{3E82B19A-FB3E-4AAD-BFA1-F2B38F3975E3}"/>
              </a:ext>
            </a:extLst>
          </p:cNvPr>
          <p:cNvSpPr txBox="1"/>
          <p:nvPr/>
        </p:nvSpPr>
        <p:spPr>
          <a:xfrm>
            <a:off x="-2743200" y="7055708"/>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332B356F-346F-4F58-9865-882CC223452E}"/>
              </a:ext>
            </a:extLst>
          </p:cNvPr>
          <p:cNvSpPr txBox="1"/>
          <p:nvPr/>
        </p:nvSpPr>
        <p:spPr>
          <a:xfrm>
            <a:off x="49426" y="578202"/>
            <a:ext cx="7142205" cy="3139321"/>
          </a:xfrm>
          <a:prstGeom prst="rect">
            <a:avLst/>
          </a:prstGeom>
          <a:noFill/>
        </p:spPr>
        <p:txBody>
          <a:bodyPr wrap="square" rtlCol="0">
            <a:spAutoFit/>
          </a:bodyPr>
          <a:lstStyle/>
          <a:p>
            <a:pPr marL="0" marR="0">
              <a:spcBef>
                <a:spcPts val="0"/>
              </a:spcBef>
              <a:spcAft>
                <a:spcPts val="0"/>
              </a:spcAft>
            </a:pPr>
            <a:r>
              <a:rPr lang="en-US" u="sng" dirty="0">
                <a:effectLst/>
                <a:latin typeface="Calibri" panose="020F0502020204030204" pitchFamily="34" charset="0"/>
                <a:ea typeface="Calibri" panose="020F0502020204030204" pitchFamily="34" charset="0"/>
                <a:cs typeface="Times New Roman" panose="02020603050405020304" pitchFamily="18" charset="0"/>
              </a:rPr>
              <a:t>WHAT IS </a:t>
            </a:r>
            <a:r>
              <a:rPr lang="en-US" b="1" u="sng" dirty="0">
                <a:effectLst/>
                <a:latin typeface="Calibri" panose="020F0502020204030204" pitchFamily="34" charset="0"/>
                <a:ea typeface="Calibri" panose="020F0502020204030204" pitchFamily="34" charset="0"/>
                <a:cs typeface="Times New Roman" panose="02020603050405020304" pitchFamily="18" charset="0"/>
              </a:rPr>
              <a:t>V</a:t>
            </a:r>
            <a:r>
              <a:rPr lang="en-US" u="sng" dirty="0">
                <a:effectLst/>
                <a:latin typeface="Calibri" panose="020F0502020204030204" pitchFamily="34" charset="0"/>
                <a:ea typeface="Calibri" panose="020F0502020204030204" pitchFamily="34" charset="0"/>
                <a:cs typeface="Times New Roman" panose="02020603050405020304" pitchFamily="18" charset="0"/>
              </a:rPr>
              <a:t>OICES </a:t>
            </a:r>
            <a:r>
              <a:rPr lang="en-US" b="1" u="sng" dirty="0">
                <a:effectLst/>
                <a:latin typeface="Calibri" panose="020F0502020204030204" pitchFamily="34" charset="0"/>
                <a:ea typeface="Calibri" panose="020F0502020204030204" pitchFamily="34" charset="0"/>
                <a:cs typeface="Times New Roman" panose="02020603050405020304" pitchFamily="18" charset="0"/>
              </a:rPr>
              <a:t>O</a:t>
            </a:r>
            <a:r>
              <a:rPr lang="en-US" u="sng" dirty="0">
                <a:effectLst/>
                <a:latin typeface="Calibri" panose="020F0502020204030204" pitchFamily="34" charset="0"/>
                <a:ea typeface="Calibri" panose="020F0502020204030204" pitchFamily="34" charset="0"/>
                <a:cs typeface="Times New Roman" panose="02020603050405020304" pitchFamily="18" charset="0"/>
              </a:rPr>
              <a:t>N </a:t>
            </a:r>
            <a:r>
              <a:rPr lang="en-US" b="1" u="sng" dirty="0">
                <a:effectLst/>
                <a:latin typeface="Calibri" panose="020F0502020204030204" pitchFamily="34" charset="0"/>
                <a:ea typeface="Calibri" panose="020F0502020204030204" pitchFamily="34" charset="0"/>
                <a:cs typeface="Times New Roman" panose="02020603050405020304" pitchFamily="18" charset="0"/>
              </a:rPr>
              <a:t>P</a:t>
            </a:r>
            <a:r>
              <a:rPr lang="en-US" u="sng" dirty="0">
                <a:effectLst/>
                <a:latin typeface="Calibri" panose="020F0502020204030204" pitchFamily="34" charset="0"/>
                <a:ea typeface="Calibri" panose="020F0502020204030204" pitchFamily="34" charset="0"/>
                <a:cs typeface="Times New Roman" panose="02020603050405020304" pitchFamily="18" charset="0"/>
              </a:rPr>
              <a:t>APER?</a:t>
            </a:r>
          </a:p>
          <a:p>
            <a:pPr marL="0" marR="0">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Voices On Paper</a:t>
            </a:r>
            <a:r>
              <a:rPr lang="en-US" dirty="0">
                <a:effectLst/>
                <a:latin typeface="Calibri" panose="020F0502020204030204" pitchFamily="34" charset="0"/>
                <a:ea typeface="Calibri" panose="020F0502020204030204" pitchFamily="34" charset="0"/>
                <a:cs typeface="Times New Roman" panose="02020603050405020304" pitchFamily="18" charset="0"/>
              </a:rPr>
              <a:t> is a group of passionate actors, writers, and script doctors who came together to help each other improve their scripts, which went on to place within the 10% of various screenwriting competitions. The chemistry between the members sparked so organically that VOP expanded into a weekly table read workshop group to help other writers.</a:t>
            </a:r>
            <a:br>
              <a:rPr lang="en-US" dirty="0">
                <a:effectLst/>
                <a:latin typeface="Calibri" panose="020F0502020204030204" pitchFamily="34" charset="0"/>
                <a:ea typeface="Calibri" panose="020F0502020204030204" pitchFamily="34"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Forming a team with a progressive mindset, VOP aims to provide a safe space for storytellers and deliver quality performances with actionable feedback.</a:t>
            </a:r>
          </a:p>
          <a:p>
            <a:pPr marL="0" marR="0">
              <a:spcBef>
                <a:spcPts val="0"/>
              </a:spcBef>
              <a:spcAft>
                <a:spcPts val="0"/>
              </a:spcAft>
            </a:pPr>
            <a:r>
              <a:rPr lang="en-US" u="sng" dirty="0">
                <a:effectLst/>
                <a:latin typeface="Calibri" panose="020F0502020204030204" pitchFamily="34" charset="0"/>
                <a:ea typeface="Calibri" panose="020F0502020204030204" pitchFamily="34" charset="0"/>
                <a:cs typeface="Times New Roman" panose="02020603050405020304" pitchFamily="18" charset="0"/>
              </a:rPr>
              <a:t>Our mission</a:t>
            </a:r>
            <a:r>
              <a:rPr lang="en-US" dirty="0">
                <a:effectLst/>
                <a:latin typeface="Calibri" panose="020F0502020204030204" pitchFamily="34" charset="0"/>
                <a:ea typeface="Calibri" panose="020F0502020204030204" pitchFamily="34" charset="0"/>
                <a:cs typeface="Times New Roman" panose="02020603050405020304" pitchFamily="18" charset="0"/>
              </a:rPr>
              <a:t> is to foster collaborative minds and talents together to revise good scripts into great scripts, and great scripts into exceptional ones.</a:t>
            </a:r>
          </a:p>
        </p:txBody>
      </p:sp>
      <p:sp>
        <p:nvSpPr>
          <p:cNvPr id="17" name="TextBox 16">
            <a:extLst>
              <a:ext uri="{FF2B5EF4-FFF2-40B4-BE49-F238E27FC236}">
                <a16:creationId xmlns:a16="http://schemas.microsoft.com/office/drawing/2014/main" id="{BB35881D-6509-4931-BDEC-E3C9AC7376B5}"/>
              </a:ext>
            </a:extLst>
          </p:cNvPr>
          <p:cNvSpPr txBox="1"/>
          <p:nvPr/>
        </p:nvSpPr>
        <p:spPr>
          <a:xfrm>
            <a:off x="49427" y="4037017"/>
            <a:ext cx="7142205" cy="3416320"/>
          </a:xfrm>
          <a:prstGeom prst="rect">
            <a:avLst/>
          </a:prstGeom>
          <a:noFill/>
        </p:spPr>
        <p:txBody>
          <a:bodyPr wrap="square" rtlCol="0">
            <a:spAutoFit/>
          </a:bodyPr>
          <a:lstStyle/>
          <a:p>
            <a:pPr marL="0" marR="0">
              <a:spcBef>
                <a:spcPts val="0"/>
              </a:spcBef>
              <a:spcAft>
                <a:spcPts val="0"/>
              </a:spcAft>
            </a:pPr>
            <a:r>
              <a:rPr lang="en-US" sz="1800" u="sng" dirty="0">
                <a:effectLst/>
                <a:latin typeface="Calibri" panose="020F0502020204030204" pitchFamily="34" charset="0"/>
                <a:ea typeface="Calibri" panose="020F0502020204030204" pitchFamily="34" charset="0"/>
                <a:cs typeface="Times New Roman" panose="02020603050405020304" pitchFamily="18" charset="0"/>
              </a:rPr>
              <a:t>IS </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V</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OICES </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O</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 </a:t>
            </a: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P</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APER RIGHT FOR ME?</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VOP is prepared to help writers from first-timers to veterans.</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Hearing your script out loud helps immensely with dialogue, flow, and pacing, plus you get feedback on the spot from writers and script doctors, on characters, plot, structure, concept, theme, and more.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Do you have a script you want to enter into competitions?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Have you entered a script but didn’t break into the finalist spots?</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Do you have a strong script and want peers to give you honest professional critiques to take it to the next level?</a:t>
            </a:r>
          </a:p>
          <a:p>
            <a:pPr marL="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W</a:t>
            </a:r>
            <a:r>
              <a:rPr lang="en-US" sz="1800" dirty="0">
                <a:effectLst/>
                <a:latin typeface="Calibri" panose="020F0502020204030204" pitchFamily="34" charset="0"/>
                <a:ea typeface="Calibri" panose="020F0502020204030204" pitchFamily="34" charset="0"/>
                <a:cs typeface="Times New Roman" panose="02020603050405020304" pitchFamily="18" charset="0"/>
              </a:rPr>
              <a:t>e will help develop, revamp, and/or tighten it up, with proper suggestions for dramatic and humorous moments.</a:t>
            </a:r>
          </a:p>
        </p:txBody>
      </p:sp>
    </p:spTree>
    <p:extLst>
      <p:ext uri="{BB962C8B-B14F-4D97-AF65-F5344CB8AC3E}">
        <p14:creationId xmlns:p14="http://schemas.microsoft.com/office/powerpoint/2010/main" val="1166397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C582A01-26EB-43F2-BC0A-1E28C185541D}"/>
              </a:ext>
            </a:extLst>
          </p:cNvPr>
          <p:cNvSpPr>
            <a:spLocks noGrp="1"/>
          </p:cNvSpPr>
          <p:nvPr>
            <p:ph type="title"/>
          </p:nvPr>
        </p:nvSpPr>
        <p:spPr/>
        <p:txBody>
          <a:bodyPr/>
          <a:lstStyle/>
          <a:p>
            <a:r>
              <a:rPr lang="en-US" dirty="0"/>
              <a:t>Example</a:t>
            </a:r>
            <a:r>
              <a:rPr lang="en-US" baseline="0" dirty="0"/>
              <a:t> </a:t>
            </a:r>
            <a:r>
              <a:rPr lang="en-US" dirty="0"/>
              <a:t>slide 1</a:t>
            </a:r>
          </a:p>
        </p:txBody>
      </p:sp>
      <p:sp>
        <p:nvSpPr>
          <p:cNvPr id="5" name="Trapezoid 3">
            <a:extLst>
              <a:ext uri="{FF2B5EF4-FFF2-40B4-BE49-F238E27FC236}">
                <a16:creationId xmlns:a16="http://schemas.microsoft.com/office/drawing/2014/main" id="{3A26B778-4DE9-4BB4-AB1B-B08B02F7A2AB}"/>
              </a:ext>
              <a:ext uri="{C183D7F6-B498-43B3-948B-1728B52AA6E4}">
                <adec:decorative xmlns:adec="http://schemas.microsoft.com/office/drawing/2017/decorative" val="1"/>
              </a:ext>
            </a:extLst>
          </p:cNvPr>
          <p:cNvSpPr/>
          <p:nvPr/>
        </p:nvSpPr>
        <p:spPr>
          <a:xfrm flipH="1" flipV="1">
            <a:off x="5606140" y="21771"/>
            <a:ext cx="1641911" cy="1772146"/>
          </a:xfrm>
          <a:custGeom>
            <a:avLst/>
            <a:gdLst>
              <a:gd name="connsiteX0" fmla="*/ 0 w 4702629"/>
              <a:gd name="connsiteY0" fmla="*/ 6955971 h 6955971"/>
              <a:gd name="connsiteX1" fmla="*/ 1175657 w 4702629"/>
              <a:gd name="connsiteY1" fmla="*/ 0 h 6955971"/>
              <a:gd name="connsiteX2" fmla="*/ 3526972 w 4702629"/>
              <a:gd name="connsiteY2" fmla="*/ 0 h 6955971"/>
              <a:gd name="connsiteX3" fmla="*/ 4702629 w 4702629"/>
              <a:gd name="connsiteY3" fmla="*/ 6955971 h 6955971"/>
              <a:gd name="connsiteX4" fmla="*/ 0 w 4702629"/>
              <a:gd name="connsiteY4" fmla="*/ 6955971 h 6955971"/>
              <a:gd name="connsiteX0" fmla="*/ 0 w 4702629"/>
              <a:gd name="connsiteY0" fmla="*/ 6955971 h 6955971"/>
              <a:gd name="connsiteX1" fmla="*/ 10885 w 4702629"/>
              <a:gd name="connsiteY1" fmla="*/ 21771 h 6955971"/>
              <a:gd name="connsiteX2" fmla="*/ 3526972 w 4702629"/>
              <a:gd name="connsiteY2" fmla="*/ 0 h 6955971"/>
              <a:gd name="connsiteX3" fmla="*/ 4702629 w 4702629"/>
              <a:gd name="connsiteY3" fmla="*/ 6955971 h 6955971"/>
              <a:gd name="connsiteX4" fmla="*/ 0 w 4702629"/>
              <a:gd name="connsiteY4" fmla="*/ 6955971 h 6955971"/>
              <a:gd name="connsiteX0" fmla="*/ 0 w 5791201"/>
              <a:gd name="connsiteY0" fmla="*/ 6934200 h 6934200"/>
              <a:gd name="connsiteX1" fmla="*/ 10885 w 5791201"/>
              <a:gd name="connsiteY1" fmla="*/ 0 h 6934200"/>
              <a:gd name="connsiteX2" fmla="*/ 5791201 w 5791201"/>
              <a:gd name="connsiteY2" fmla="*/ 10886 h 6934200"/>
              <a:gd name="connsiteX3" fmla="*/ 4702629 w 5791201"/>
              <a:gd name="connsiteY3" fmla="*/ 6934200 h 6934200"/>
              <a:gd name="connsiteX4" fmla="*/ 0 w 5791201"/>
              <a:gd name="connsiteY4" fmla="*/ 6934200 h 6934200"/>
              <a:gd name="connsiteX0" fmla="*/ 0 w 5791201"/>
              <a:gd name="connsiteY0" fmla="*/ 7294328 h 7294328"/>
              <a:gd name="connsiteX1" fmla="*/ 48247 w 5791201"/>
              <a:gd name="connsiteY1" fmla="*/ 0 h 7294328"/>
              <a:gd name="connsiteX2" fmla="*/ 5791201 w 5791201"/>
              <a:gd name="connsiteY2" fmla="*/ 371014 h 7294328"/>
              <a:gd name="connsiteX3" fmla="*/ 4702629 w 5791201"/>
              <a:gd name="connsiteY3" fmla="*/ 7294328 h 7294328"/>
              <a:gd name="connsiteX4" fmla="*/ 0 w 5791201"/>
              <a:gd name="connsiteY4" fmla="*/ 7294328 h 7294328"/>
              <a:gd name="connsiteX0" fmla="*/ 0 w 5865925"/>
              <a:gd name="connsiteY0" fmla="*/ 7328461 h 7328461"/>
              <a:gd name="connsiteX1" fmla="*/ 48247 w 5865925"/>
              <a:gd name="connsiteY1" fmla="*/ 34133 h 7328461"/>
              <a:gd name="connsiteX2" fmla="*/ 5865925 w 5865925"/>
              <a:gd name="connsiteY2" fmla="*/ 0 h 7328461"/>
              <a:gd name="connsiteX3" fmla="*/ 4702629 w 5865925"/>
              <a:gd name="connsiteY3" fmla="*/ 7328461 h 7328461"/>
              <a:gd name="connsiteX4" fmla="*/ 0 w 5865925"/>
              <a:gd name="connsiteY4" fmla="*/ 7328461 h 7328461"/>
              <a:gd name="connsiteX0" fmla="*/ 0 w 5865925"/>
              <a:gd name="connsiteY0" fmla="*/ 7328461 h 7328461"/>
              <a:gd name="connsiteX1" fmla="*/ 48247 w 5865925"/>
              <a:gd name="connsiteY1" fmla="*/ 34133 h 7328461"/>
              <a:gd name="connsiteX2" fmla="*/ 5865925 w 5865925"/>
              <a:gd name="connsiteY2" fmla="*/ 0 h 7328461"/>
              <a:gd name="connsiteX3" fmla="*/ 4926804 w 5865925"/>
              <a:gd name="connsiteY3" fmla="*/ 7283448 h 7328461"/>
              <a:gd name="connsiteX4" fmla="*/ 0 w 5865925"/>
              <a:gd name="connsiteY4" fmla="*/ 7328461 h 7328461"/>
              <a:gd name="connsiteX0" fmla="*/ 0 w 5865925"/>
              <a:gd name="connsiteY0" fmla="*/ 7328461 h 7328465"/>
              <a:gd name="connsiteX1" fmla="*/ 48247 w 5865925"/>
              <a:gd name="connsiteY1" fmla="*/ 34133 h 7328465"/>
              <a:gd name="connsiteX2" fmla="*/ 5865925 w 5865925"/>
              <a:gd name="connsiteY2" fmla="*/ 0 h 7328465"/>
              <a:gd name="connsiteX3" fmla="*/ 4852077 w 5865925"/>
              <a:gd name="connsiteY3" fmla="*/ 7328465 h 7328465"/>
              <a:gd name="connsiteX4" fmla="*/ 0 w 5865925"/>
              <a:gd name="connsiteY4" fmla="*/ 7328461 h 732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25" h="7328465">
                <a:moveTo>
                  <a:pt x="0" y="7328461"/>
                </a:moveTo>
                <a:cubicBezTo>
                  <a:pt x="3628" y="5017061"/>
                  <a:pt x="44619" y="2345533"/>
                  <a:pt x="48247" y="34133"/>
                </a:cubicBezTo>
                <a:lnTo>
                  <a:pt x="5865925" y="0"/>
                </a:lnTo>
                <a:lnTo>
                  <a:pt x="4852077" y="7328465"/>
                </a:lnTo>
                <a:lnTo>
                  <a:pt x="0" y="7328461"/>
                </a:lnTo>
                <a:close/>
              </a:path>
            </a:pathLst>
          </a:cu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apezoid 3">
            <a:extLst>
              <a:ext uri="{FF2B5EF4-FFF2-40B4-BE49-F238E27FC236}">
                <a16:creationId xmlns:a16="http://schemas.microsoft.com/office/drawing/2014/main" id="{F32A3DED-EBA6-49DD-BC34-7B13EE22D12B}"/>
              </a:ext>
              <a:ext uri="{C183D7F6-B498-43B3-948B-1728B52AA6E4}">
                <adec:decorative xmlns:adec="http://schemas.microsoft.com/office/drawing/2017/decorative" val="1"/>
              </a:ext>
            </a:extLst>
          </p:cNvPr>
          <p:cNvSpPr/>
          <p:nvPr/>
        </p:nvSpPr>
        <p:spPr>
          <a:xfrm flipH="1" flipV="1">
            <a:off x="5285011" y="1860547"/>
            <a:ext cx="1963041" cy="2058286"/>
          </a:xfrm>
          <a:custGeom>
            <a:avLst/>
            <a:gdLst>
              <a:gd name="connsiteX0" fmla="*/ 0 w 4702629"/>
              <a:gd name="connsiteY0" fmla="*/ 6955971 h 6955971"/>
              <a:gd name="connsiteX1" fmla="*/ 1175657 w 4702629"/>
              <a:gd name="connsiteY1" fmla="*/ 0 h 6955971"/>
              <a:gd name="connsiteX2" fmla="*/ 3526972 w 4702629"/>
              <a:gd name="connsiteY2" fmla="*/ 0 h 6955971"/>
              <a:gd name="connsiteX3" fmla="*/ 4702629 w 4702629"/>
              <a:gd name="connsiteY3" fmla="*/ 6955971 h 6955971"/>
              <a:gd name="connsiteX4" fmla="*/ 0 w 4702629"/>
              <a:gd name="connsiteY4" fmla="*/ 6955971 h 6955971"/>
              <a:gd name="connsiteX0" fmla="*/ 0 w 4702629"/>
              <a:gd name="connsiteY0" fmla="*/ 6955971 h 6955971"/>
              <a:gd name="connsiteX1" fmla="*/ 10885 w 4702629"/>
              <a:gd name="connsiteY1" fmla="*/ 21771 h 6955971"/>
              <a:gd name="connsiteX2" fmla="*/ 3526972 w 4702629"/>
              <a:gd name="connsiteY2" fmla="*/ 0 h 6955971"/>
              <a:gd name="connsiteX3" fmla="*/ 4702629 w 4702629"/>
              <a:gd name="connsiteY3" fmla="*/ 6955971 h 6955971"/>
              <a:gd name="connsiteX4" fmla="*/ 0 w 4702629"/>
              <a:gd name="connsiteY4" fmla="*/ 6955971 h 6955971"/>
              <a:gd name="connsiteX0" fmla="*/ 0 w 5791201"/>
              <a:gd name="connsiteY0" fmla="*/ 6934200 h 6934200"/>
              <a:gd name="connsiteX1" fmla="*/ 10885 w 5791201"/>
              <a:gd name="connsiteY1" fmla="*/ 0 h 6934200"/>
              <a:gd name="connsiteX2" fmla="*/ 5791201 w 5791201"/>
              <a:gd name="connsiteY2" fmla="*/ 10886 h 6934200"/>
              <a:gd name="connsiteX3" fmla="*/ 4702629 w 5791201"/>
              <a:gd name="connsiteY3" fmla="*/ 6934200 h 6934200"/>
              <a:gd name="connsiteX4" fmla="*/ 0 w 5791201"/>
              <a:gd name="connsiteY4" fmla="*/ 6934200 h 6934200"/>
              <a:gd name="connsiteX0" fmla="*/ 0 w 5791201"/>
              <a:gd name="connsiteY0" fmla="*/ 7294328 h 7294328"/>
              <a:gd name="connsiteX1" fmla="*/ 48247 w 5791201"/>
              <a:gd name="connsiteY1" fmla="*/ 0 h 7294328"/>
              <a:gd name="connsiteX2" fmla="*/ 5791201 w 5791201"/>
              <a:gd name="connsiteY2" fmla="*/ 371014 h 7294328"/>
              <a:gd name="connsiteX3" fmla="*/ 4702629 w 5791201"/>
              <a:gd name="connsiteY3" fmla="*/ 7294328 h 7294328"/>
              <a:gd name="connsiteX4" fmla="*/ 0 w 5791201"/>
              <a:gd name="connsiteY4" fmla="*/ 7294328 h 7294328"/>
              <a:gd name="connsiteX0" fmla="*/ 0 w 5865925"/>
              <a:gd name="connsiteY0" fmla="*/ 7328461 h 7328461"/>
              <a:gd name="connsiteX1" fmla="*/ 48247 w 5865925"/>
              <a:gd name="connsiteY1" fmla="*/ 34133 h 7328461"/>
              <a:gd name="connsiteX2" fmla="*/ 5865925 w 5865925"/>
              <a:gd name="connsiteY2" fmla="*/ 0 h 7328461"/>
              <a:gd name="connsiteX3" fmla="*/ 4702629 w 5865925"/>
              <a:gd name="connsiteY3" fmla="*/ 7328461 h 7328461"/>
              <a:gd name="connsiteX4" fmla="*/ 0 w 5865925"/>
              <a:gd name="connsiteY4" fmla="*/ 7328461 h 7328461"/>
              <a:gd name="connsiteX0" fmla="*/ 0 w 5865925"/>
              <a:gd name="connsiteY0" fmla="*/ 7328461 h 7328461"/>
              <a:gd name="connsiteX1" fmla="*/ 48247 w 5865925"/>
              <a:gd name="connsiteY1" fmla="*/ 34133 h 7328461"/>
              <a:gd name="connsiteX2" fmla="*/ 5865925 w 5865925"/>
              <a:gd name="connsiteY2" fmla="*/ 0 h 7328461"/>
              <a:gd name="connsiteX3" fmla="*/ 4926804 w 5865925"/>
              <a:gd name="connsiteY3" fmla="*/ 7283448 h 7328461"/>
              <a:gd name="connsiteX4" fmla="*/ 0 w 5865925"/>
              <a:gd name="connsiteY4" fmla="*/ 7328461 h 7328461"/>
              <a:gd name="connsiteX0" fmla="*/ 0 w 5865925"/>
              <a:gd name="connsiteY0" fmla="*/ 7328461 h 7328465"/>
              <a:gd name="connsiteX1" fmla="*/ 48247 w 5865925"/>
              <a:gd name="connsiteY1" fmla="*/ 34133 h 7328465"/>
              <a:gd name="connsiteX2" fmla="*/ 5865925 w 5865925"/>
              <a:gd name="connsiteY2" fmla="*/ 0 h 7328465"/>
              <a:gd name="connsiteX3" fmla="*/ 4852077 w 5865925"/>
              <a:gd name="connsiteY3" fmla="*/ 7328465 h 7328465"/>
              <a:gd name="connsiteX4" fmla="*/ 0 w 5865925"/>
              <a:gd name="connsiteY4" fmla="*/ 7328461 h 7328465"/>
              <a:gd name="connsiteX0" fmla="*/ 0 w 5865925"/>
              <a:gd name="connsiteY0" fmla="*/ 7328461 h 7328465"/>
              <a:gd name="connsiteX1" fmla="*/ 48247 w 5865925"/>
              <a:gd name="connsiteY1" fmla="*/ 34133 h 7328465"/>
              <a:gd name="connsiteX2" fmla="*/ 5865925 w 5865925"/>
              <a:gd name="connsiteY2" fmla="*/ 0 h 7328465"/>
              <a:gd name="connsiteX3" fmla="*/ 5011912 w 5865925"/>
              <a:gd name="connsiteY3" fmla="*/ 7328465 h 7328465"/>
              <a:gd name="connsiteX4" fmla="*/ 0 w 5865925"/>
              <a:gd name="connsiteY4" fmla="*/ 7328461 h 7328465"/>
              <a:gd name="connsiteX0" fmla="*/ 0 w 5993793"/>
              <a:gd name="connsiteY0" fmla="*/ 7405980 h 7405984"/>
              <a:gd name="connsiteX1" fmla="*/ 48247 w 5993793"/>
              <a:gd name="connsiteY1" fmla="*/ 111652 h 7405984"/>
              <a:gd name="connsiteX2" fmla="*/ 5993793 w 5993793"/>
              <a:gd name="connsiteY2" fmla="*/ 0 h 7405984"/>
              <a:gd name="connsiteX3" fmla="*/ 5011912 w 5993793"/>
              <a:gd name="connsiteY3" fmla="*/ 7405984 h 7405984"/>
              <a:gd name="connsiteX4" fmla="*/ 0 w 5993793"/>
              <a:gd name="connsiteY4" fmla="*/ 7405980 h 7405984"/>
              <a:gd name="connsiteX0" fmla="*/ 0 w 5961825"/>
              <a:gd name="connsiteY0" fmla="*/ 7328465 h 7328469"/>
              <a:gd name="connsiteX1" fmla="*/ 48247 w 5961825"/>
              <a:gd name="connsiteY1" fmla="*/ 34137 h 7328469"/>
              <a:gd name="connsiteX2" fmla="*/ 5961825 w 5961825"/>
              <a:gd name="connsiteY2" fmla="*/ 0 h 7328469"/>
              <a:gd name="connsiteX3" fmla="*/ 5011912 w 5961825"/>
              <a:gd name="connsiteY3" fmla="*/ 7328469 h 7328469"/>
              <a:gd name="connsiteX4" fmla="*/ 0 w 5961825"/>
              <a:gd name="connsiteY4" fmla="*/ 7328465 h 732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25" h="7328469">
                <a:moveTo>
                  <a:pt x="0" y="7328465"/>
                </a:moveTo>
                <a:cubicBezTo>
                  <a:pt x="3628" y="5017065"/>
                  <a:pt x="44619" y="2345537"/>
                  <a:pt x="48247" y="34137"/>
                </a:cubicBezTo>
                <a:lnTo>
                  <a:pt x="5961825" y="0"/>
                </a:lnTo>
                <a:lnTo>
                  <a:pt x="5011912" y="7328469"/>
                </a:lnTo>
                <a:lnTo>
                  <a:pt x="0" y="7328465"/>
                </a:lnTo>
                <a:close/>
              </a:path>
            </a:pathLst>
          </a:custGeom>
          <a:solidFill>
            <a:srgbClr val="00B0F0"/>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apezoid 3">
            <a:extLst>
              <a:ext uri="{FF2B5EF4-FFF2-40B4-BE49-F238E27FC236}">
                <a16:creationId xmlns:a16="http://schemas.microsoft.com/office/drawing/2014/main" id="{33EF5D7C-95BC-4469-9BD3-DB6CF4038EE0}"/>
              </a:ext>
              <a:ext uri="{C183D7F6-B498-43B3-948B-1728B52AA6E4}">
                <adec:decorative xmlns:adec="http://schemas.microsoft.com/office/drawing/2017/decorative" val="1"/>
              </a:ext>
            </a:extLst>
          </p:cNvPr>
          <p:cNvSpPr/>
          <p:nvPr/>
        </p:nvSpPr>
        <p:spPr>
          <a:xfrm flipH="1" flipV="1">
            <a:off x="4800599" y="3985462"/>
            <a:ext cx="2447452" cy="2970509"/>
          </a:xfrm>
          <a:custGeom>
            <a:avLst/>
            <a:gdLst>
              <a:gd name="connsiteX0" fmla="*/ 0 w 4702629"/>
              <a:gd name="connsiteY0" fmla="*/ 6955971 h 6955971"/>
              <a:gd name="connsiteX1" fmla="*/ 1175657 w 4702629"/>
              <a:gd name="connsiteY1" fmla="*/ 0 h 6955971"/>
              <a:gd name="connsiteX2" fmla="*/ 3526972 w 4702629"/>
              <a:gd name="connsiteY2" fmla="*/ 0 h 6955971"/>
              <a:gd name="connsiteX3" fmla="*/ 4702629 w 4702629"/>
              <a:gd name="connsiteY3" fmla="*/ 6955971 h 6955971"/>
              <a:gd name="connsiteX4" fmla="*/ 0 w 4702629"/>
              <a:gd name="connsiteY4" fmla="*/ 6955971 h 6955971"/>
              <a:gd name="connsiteX0" fmla="*/ 0 w 4702629"/>
              <a:gd name="connsiteY0" fmla="*/ 6955971 h 6955971"/>
              <a:gd name="connsiteX1" fmla="*/ 10885 w 4702629"/>
              <a:gd name="connsiteY1" fmla="*/ 21771 h 6955971"/>
              <a:gd name="connsiteX2" fmla="*/ 3526972 w 4702629"/>
              <a:gd name="connsiteY2" fmla="*/ 0 h 6955971"/>
              <a:gd name="connsiteX3" fmla="*/ 4702629 w 4702629"/>
              <a:gd name="connsiteY3" fmla="*/ 6955971 h 6955971"/>
              <a:gd name="connsiteX4" fmla="*/ 0 w 4702629"/>
              <a:gd name="connsiteY4" fmla="*/ 6955971 h 6955971"/>
              <a:gd name="connsiteX0" fmla="*/ 0 w 5791201"/>
              <a:gd name="connsiteY0" fmla="*/ 6934200 h 6934200"/>
              <a:gd name="connsiteX1" fmla="*/ 10885 w 5791201"/>
              <a:gd name="connsiteY1" fmla="*/ 0 h 6934200"/>
              <a:gd name="connsiteX2" fmla="*/ 5791201 w 5791201"/>
              <a:gd name="connsiteY2" fmla="*/ 10886 h 6934200"/>
              <a:gd name="connsiteX3" fmla="*/ 4702629 w 5791201"/>
              <a:gd name="connsiteY3" fmla="*/ 6934200 h 6934200"/>
              <a:gd name="connsiteX4" fmla="*/ 0 w 5791201"/>
              <a:gd name="connsiteY4" fmla="*/ 6934200 h 6934200"/>
              <a:gd name="connsiteX0" fmla="*/ 0 w 5791201"/>
              <a:gd name="connsiteY0" fmla="*/ 7294328 h 7294328"/>
              <a:gd name="connsiteX1" fmla="*/ 48247 w 5791201"/>
              <a:gd name="connsiteY1" fmla="*/ 0 h 7294328"/>
              <a:gd name="connsiteX2" fmla="*/ 5791201 w 5791201"/>
              <a:gd name="connsiteY2" fmla="*/ 371014 h 7294328"/>
              <a:gd name="connsiteX3" fmla="*/ 4702629 w 5791201"/>
              <a:gd name="connsiteY3" fmla="*/ 7294328 h 7294328"/>
              <a:gd name="connsiteX4" fmla="*/ 0 w 5791201"/>
              <a:gd name="connsiteY4" fmla="*/ 7294328 h 7294328"/>
              <a:gd name="connsiteX0" fmla="*/ 0 w 5865925"/>
              <a:gd name="connsiteY0" fmla="*/ 7328461 h 7328461"/>
              <a:gd name="connsiteX1" fmla="*/ 48247 w 5865925"/>
              <a:gd name="connsiteY1" fmla="*/ 34133 h 7328461"/>
              <a:gd name="connsiteX2" fmla="*/ 5865925 w 5865925"/>
              <a:gd name="connsiteY2" fmla="*/ 0 h 7328461"/>
              <a:gd name="connsiteX3" fmla="*/ 4702629 w 5865925"/>
              <a:gd name="connsiteY3" fmla="*/ 7328461 h 7328461"/>
              <a:gd name="connsiteX4" fmla="*/ 0 w 5865925"/>
              <a:gd name="connsiteY4" fmla="*/ 7328461 h 7328461"/>
              <a:gd name="connsiteX0" fmla="*/ 0 w 5865925"/>
              <a:gd name="connsiteY0" fmla="*/ 7328461 h 7328461"/>
              <a:gd name="connsiteX1" fmla="*/ 48247 w 5865925"/>
              <a:gd name="connsiteY1" fmla="*/ 34133 h 7328461"/>
              <a:gd name="connsiteX2" fmla="*/ 5865925 w 5865925"/>
              <a:gd name="connsiteY2" fmla="*/ 0 h 7328461"/>
              <a:gd name="connsiteX3" fmla="*/ 4926804 w 5865925"/>
              <a:gd name="connsiteY3" fmla="*/ 7283448 h 7328461"/>
              <a:gd name="connsiteX4" fmla="*/ 0 w 5865925"/>
              <a:gd name="connsiteY4" fmla="*/ 7328461 h 7328461"/>
              <a:gd name="connsiteX0" fmla="*/ 0 w 5865925"/>
              <a:gd name="connsiteY0" fmla="*/ 7328461 h 7328465"/>
              <a:gd name="connsiteX1" fmla="*/ 48247 w 5865925"/>
              <a:gd name="connsiteY1" fmla="*/ 34133 h 7328465"/>
              <a:gd name="connsiteX2" fmla="*/ 5865925 w 5865925"/>
              <a:gd name="connsiteY2" fmla="*/ 0 h 7328465"/>
              <a:gd name="connsiteX3" fmla="*/ 4852077 w 5865925"/>
              <a:gd name="connsiteY3" fmla="*/ 7328465 h 7328465"/>
              <a:gd name="connsiteX4" fmla="*/ 0 w 5865925"/>
              <a:gd name="connsiteY4" fmla="*/ 7328461 h 7328465"/>
              <a:gd name="connsiteX0" fmla="*/ 0 w 5865925"/>
              <a:gd name="connsiteY0" fmla="*/ 7328461 h 7328460"/>
              <a:gd name="connsiteX1" fmla="*/ 48247 w 5865925"/>
              <a:gd name="connsiteY1" fmla="*/ 34133 h 7328460"/>
              <a:gd name="connsiteX2" fmla="*/ 5865925 w 5865925"/>
              <a:gd name="connsiteY2" fmla="*/ 0 h 7328460"/>
              <a:gd name="connsiteX3" fmla="*/ 4775232 w 5865925"/>
              <a:gd name="connsiteY3" fmla="*/ 7274752 h 7328460"/>
              <a:gd name="connsiteX4" fmla="*/ 0 w 5865925"/>
              <a:gd name="connsiteY4" fmla="*/ 7328461 h 7328460"/>
              <a:gd name="connsiteX0" fmla="*/ 0 w 5865925"/>
              <a:gd name="connsiteY0" fmla="*/ 7328461 h 7328465"/>
              <a:gd name="connsiteX1" fmla="*/ 48247 w 5865925"/>
              <a:gd name="connsiteY1" fmla="*/ 34133 h 7328465"/>
              <a:gd name="connsiteX2" fmla="*/ 5865925 w 5865925"/>
              <a:gd name="connsiteY2" fmla="*/ 0 h 7328465"/>
              <a:gd name="connsiteX3" fmla="*/ 4775232 w 5865925"/>
              <a:gd name="connsiteY3" fmla="*/ 7328465 h 7328465"/>
              <a:gd name="connsiteX4" fmla="*/ 0 w 5865925"/>
              <a:gd name="connsiteY4" fmla="*/ 7328461 h 732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25" h="7328465">
                <a:moveTo>
                  <a:pt x="0" y="7328461"/>
                </a:moveTo>
                <a:cubicBezTo>
                  <a:pt x="3628" y="5017061"/>
                  <a:pt x="44619" y="2345533"/>
                  <a:pt x="48247" y="34133"/>
                </a:cubicBezTo>
                <a:lnTo>
                  <a:pt x="5865925" y="0"/>
                </a:lnTo>
                <a:lnTo>
                  <a:pt x="4775232" y="7328465"/>
                </a:lnTo>
                <a:lnTo>
                  <a:pt x="0" y="7328461"/>
                </a:lnTo>
                <a:close/>
              </a:path>
            </a:pathLst>
          </a:custGeom>
          <a:solidFill>
            <a:srgbClr val="00B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500EABB-BE84-40A1-A46A-9CF476AC0E81}"/>
              </a:ext>
              <a:ext uri="{C183D7F6-B498-43B3-948B-1728B52AA6E4}">
                <adec:decorative xmlns:adec="http://schemas.microsoft.com/office/drawing/2017/decorative" val="1"/>
              </a:ext>
            </a:extLst>
          </p:cNvPr>
          <p:cNvSpPr/>
          <p:nvPr/>
        </p:nvSpPr>
        <p:spPr>
          <a:xfrm>
            <a:off x="0" y="7101900"/>
            <a:ext cx="7315200" cy="253637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rapezoid 3">
            <a:extLst>
              <a:ext uri="{FF2B5EF4-FFF2-40B4-BE49-F238E27FC236}">
                <a16:creationId xmlns:a16="http://schemas.microsoft.com/office/drawing/2014/main" id="{80DD713B-9619-446B-AEFF-E7015054E61A}"/>
              </a:ext>
              <a:ext uri="{C183D7F6-B498-43B3-948B-1728B52AA6E4}">
                <adec:decorative xmlns:adec="http://schemas.microsoft.com/office/drawing/2017/decorative" val="1"/>
              </a:ext>
            </a:extLst>
          </p:cNvPr>
          <p:cNvSpPr/>
          <p:nvPr/>
        </p:nvSpPr>
        <p:spPr>
          <a:xfrm>
            <a:off x="0" y="0"/>
            <a:ext cx="5791201" cy="6955972"/>
          </a:xfrm>
          <a:custGeom>
            <a:avLst/>
            <a:gdLst>
              <a:gd name="connsiteX0" fmla="*/ 0 w 4702629"/>
              <a:gd name="connsiteY0" fmla="*/ 6955971 h 6955971"/>
              <a:gd name="connsiteX1" fmla="*/ 1175657 w 4702629"/>
              <a:gd name="connsiteY1" fmla="*/ 0 h 6955971"/>
              <a:gd name="connsiteX2" fmla="*/ 3526972 w 4702629"/>
              <a:gd name="connsiteY2" fmla="*/ 0 h 6955971"/>
              <a:gd name="connsiteX3" fmla="*/ 4702629 w 4702629"/>
              <a:gd name="connsiteY3" fmla="*/ 6955971 h 6955971"/>
              <a:gd name="connsiteX4" fmla="*/ 0 w 4702629"/>
              <a:gd name="connsiteY4" fmla="*/ 6955971 h 6955971"/>
              <a:gd name="connsiteX0" fmla="*/ 0 w 4702629"/>
              <a:gd name="connsiteY0" fmla="*/ 6955971 h 6955971"/>
              <a:gd name="connsiteX1" fmla="*/ 10885 w 4702629"/>
              <a:gd name="connsiteY1" fmla="*/ 21771 h 6955971"/>
              <a:gd name="connsiteX2" fmla="*/ 3526972 w 4702629"/>
              <a:gd name="connsiteY2" fmla="*/ 0 h 6955971"/>
              <a:gd name="connsiteX3" fmla="*/ 4702629 w 4702629"/>
              <a:gd name="connsiteY3" fmla="*/ 6955971 h 6955971"/>
              <a:gd name="connsiteX4" fmla="*/ 0 w 4702629"/>
              <a:gd name="connsiteY4" fmla="*/ 6955971 h 6955971"/>
              <a:gd name="connsiteX0" fmla="*/ 0 w 5791201"/>
              <a:gd name="connsiteY0" fmla="*/ 6934200 h 6934200"/>
              <a:gd name="connsiteX1" fmla="*/ 10885 w 5791201"/>
              <a:gd name="connsiteY1" fmla="*/ 0 h 6934200"/>
              <a:gd name="connsiteX2" fmla="*/ 5791201 w 5791201"/>
              <a:gd name="connsiteY2" fmla="*/ 10886 h 6934200"/>
              <a:gd name="connsiteX3" fmla="*/ 4702629 w 5791201"/>
              <a:gd name="connsiteY3" fmla="*/ 6934200 h 6934200"/>
              <a:gd name="connsiteX4" fmla="*/ 0 w 5791201"/>
              <a:gd name="connsiteY4" fmla="*/ 6934200 h 693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1" h="6934200">
                <a:moveTo>
                  <a:pt x="0" y="6934200"/>
                </a:moveTo>
                <a:cubicBezTo>
                  <a:pt x="3628" y="4622800"/>
                  <a:pt x="7257" y="2311400"/>
                  <a:pt x="10885" y="0"/>
                </a:cubicBezTo>
                <a:lnTo>
                  <a:pt x="5791201" y="10886"/>
                </a:lnTo>
                <a:lnTo>
                  <a:pt x="4702629" y="6934200"/>
                </a:lnTo>
                <a:lnTo>
                  <a:pt x="0" y="6934200"/>
                </a:lnTo>
                <a:close/>
              </a:path>
            </a:pathLst>
          </a:cu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F67244A-4445-4485-9043-026DCEBC0DEA}"/>
              </a:ext>
            </a:extLst>
          </p:cNvPr>
          <p:cNvSpPr txBox="1"/>
          <p:nvPr/>
        </p:nvSpPr>
        <p:spPr>
          <a:xfrm>
            <a:off x="253729" y="7240247"/>
            <a:ext cx="6807742" cy="2015936"/>
          </a:xfrm>
          <a:prstGeom prst="rect">
            <a:avLst/>
          </a:prstGeom>
          <a:noFill/>
        </p:spPr>
        <p:txBody>
          <a:bodyPr wrap="square" rtlCol="0">
            <a:spAutoFit/>
          </a:bodyPr>
          <a:lstStyle/>
          <a:p>
            <a:pPr algn="ctr"/>
            <a:endParaRPr lang="en-US" sz="2100" dirty="0">
              <a:latin typeface="Baskerville Old Face" panose="02020602080505020303" pitchFamily="18" charset="0"/>
            </a:endParaRPr>
          </a:p>
          <a:p>
            <a:pPr algn="just"/>
            <a:r>
              <a:rPr lang="en-US" sz="2600" dirty="0">
                <a:latin typeface="Baskerville Old Face" panose="02020602080505020303" pitchFamily="18" charset="0"/>
              </a:rPr>
              <a:t>The VOP team ranges wide in ethnic diversity, ages, </a:t>
            </a:r>
            <a:r>
              <a:rPr lang="en-US" sz="2400" dirty="0">
                <a:latin typeface="Baskerville Old Face" panose="02020602080505020303" pitchFamily="18" charset="0"/>
              </a:rPr>
              <a:t>LGBTQAI</a:t>
            </a:r>
            <a:r>
              <a:rPr lang="en-US" sz="2400" b="1" dirty="0">
                <a:latin typeface="Baskerville Old Face" panose="02020602080505020303" pitchFamily="18" charset="0"/>
              </a:rPr>
              <a:t>+</a:t>
            </a:r>
            <a:r>
              <a:rPr lang="en-US" sz="2600" dirty="0">
                <a:latin typeface="Baskerville Old Face" panose="02020602080505020303" pitchFamily="18" charset="0"/>
              </a:rPr>
              <a:t> and allies, gender bending, foreign languages, and talents for accents, dialects, and voices.</a:t>
            </a:r>
          </a:p>
        </p:txBody>
      </p:sp>
      <p:sp>
        <p:nvSpPr>
          <p:cNvPr id="3" name="TextBox 2">
            <a:extLst>
              <a:ext uri="{FF2B5EF4-FFF2-40B4-BE49-F238E27FC236}">
                <a16:creationId xmlns:a16="http://schemas.microsoft.com/office/drawing/2014/main" id="{31DDBDE6-B869-4DFC-8D9C-64471DD7249B}"/>
              </a:ext>
            </a:extLst>
          </p:cNvPr>
          <p:cNvSpPr txBox="1"/>
          <p:nvPr/>
        </p:nvSpPr>
        <p:spPr>
          <a:xfrm>
            <a:off x="67147" y="117852"/>
            <a:ext cx="4971990" cy="6940361"/>
          </a:xfrm>
          <a:prstGeom prst="rect">
            <a:avLst/>
          </a:prstGeom>
          <a:noFill/>
        </p:spPr>
        <p:txBody>
          <a:bodyPr wrap="square" rtlCol="0">
            <a:spAutoFit/>
          </a:bodyPr>
          <a:lstStyle/>
          <a:p>
            <a:r>
              <a:rPr lang="en-US" sz="2500" b="1" dirty="0">
                <a:latin typeface="Baskerville Old Face" panose="02020602080505020303" pitchFamily="18" charset="0"/>
              </a:rPr>
              <a:t>Voices on Paper</a:t>
            </a:r>
            <a:r>
              <a:rPr lang="en-US" sz="2500" dirty="0">
                <a:latin typeface="Baskerville Old Face" panose="02020602080505020303" pitchFamily="18" charset="0"/>
              </a:rPr>
              <a:t> provides a safe space for creatives to share their work,</a:t>
            </a:r>
          </a:p>
          <a:p>
            <a:r>
              <a:rPr lang="en-US" sz="2500" dirty="0">
                <a:latin typeface="Baskerville Old Face" panose="02020602080505020303" pitchFamily="18" charset="0"/>
              </a:rPr>
              <a:t>hear their concepts and dialogue</a:t>
            </a:r>
          </a:p>
          <a:p>
            <a:r>
              <a:rPr lang="en-US" sz="2500" dirty="0">
                <a:latin typeface="Baskerville Old Face" panose="02020602080505020303" pitchFamily="18" charset="0"/>
              </a:rPr>
              <a:t>out loud, and receive</a:t>
            </a:r>
          </a:p>
          <a:p>
            <a:r>
              <a:rPr lang="en-US" sz="2500" dirty="0">
                <a:latin typeface="Baskerville Old Face" panose="02020602080505020303" pitchFamily="18" charset="0"/>
              </a:rPr>
              <a:t>constructive criticism</a:t>
            </a:r>
          </a:p>
          <a:p>
            <a:r>
              <a:rPr lang="en-US" sz="2500" dirty="0">
                <a:latin typeface="Baskerville Old Face" panose="02020602080505020303" pitchFamily="18" charset="0"/>
              </a:rPr>
              <a:t>through the lenses</a:t>
            </a:r>
          </a:p>
          <a:p>
            <a:r>
              <a:rPr lang="en-US" sz="2500" dirty="0">
                <a:latin typeface="Baskerville Old Face" panose="02020602080505020303" pitchFamily="18" charset="0"/>
              </a:rPr>
              <a:t>of individuals who</a:t>
            </a:r>
          </a:p>
          <a:p>
            <a:r>
              <a:rPr lang="en-US" sz="2500" dirty="0">
                <a:latin typeface="Baskerville Old Face" panose="02020602080505020303" pitchFamily="18" charset="0"/>
              </a:rPr>
              <a:t>have had entirely</a:t>
            </a:r>
          </a:p>
          <a:p>
            <a:r>
              <a:rPr lang="en-US" sz="2500" dirty="0">
                <a:latin typeface="Baskerville Old Face" panose="02020602080505020303" pitchFamily="18" charset="0"/>
              </a:rPr>
              <a:t>different life</a:t>
            </a:r>
          </a:p>
          <a:p>
            <a:r>
              <a:rPr lang="en-US" sz="2500" dirty="0">
                <a:latin typeface="Baskerville Old Face" panose="02020602080505020303" pitchFamily="18" charset="0"/>
              </a:rPr>
              <a:t>experiences</a:t>
            </a:r>
          </a:p>
          <a:p>
            <a:r>
              <a:rPr lang="en-US" sz="2500" dirty="0">
                <a:latin typeface="Baskerville Old Face" panose="02020602080505020303" pitchFamily="18" charset="0"/>
              </a:rPr>
              <a:t>and points of view.</a:t>
            </a:r>
            <a:endParaRPr lang="en-US" sz="2000" dirty="0">
              <a:latin typeface="Baskerville Old Face" panose="02020602080505020303" pitchFamily="18" charset="0"/>
            </a:endParaRPr>
          </a:p>
          <a:p>
            <a:endParaRPr lang="en-US" sz="2000" dirty="0">
              <a:latin typeface="Baskerville Old Face" panose="02020602080505020303" pitchFamily="18" charset="0"/>
            </a:endParaRPr>
          </a:p>
          <a:p>
            <a:r>
              <a:rPr lang="en-US" sz="2500" b="1" dirty="0">
                <a:latin typeface="Baskerville Old Face" panose="02020602080505020303" pitchFamily="18" charset="0"/>
              </a:rPr>
              <a:t>VOP</a:t>
            </a:r>
            <a:r>
              <a:rPr lang="en-US" sz="2500" dirty="0">
                <a:latin typeface="Baskerville Old Face" panose="02020602080505020303" pitchFamily="18" charset="0"/>
              </a:rPr>
              <a:t> has been working together on a weekly basis since August 2020.</a:t>
            </a:r>
            <a:br>
              <a:rPr lang="en-US" sz="2500" dirty="0">
                <a:latin typeface="Baskerville Old Face" panose="02020602080505020303" pitchFamily="18" charset="0"/>
              </a:rPr>
            </a:br>
            <a:r>
              <a:rPr lang="en-US" sz="2500" dirty="0">
                <a:latin typeface="Baskerville Old Face" panose="02020602080505020303" pitchFamily="18" charset="0"/>
              </a:rPr>
              <a:t>Our members have studied various acting methods and won numerous awards for performing, writing, directing, producing, and more.</a:t>
            </a:r>
          </a:p>
        </p:txBody>
      </p:sp>
      <p:pic>
        <p:nvPicPr>
          <p:cNvPr id="12" name="Picture 11" descr="girl in plaid shirt">
            <a:extLst>
              <a:ext uri="{FF2B5EF4-FFF2-40B4-BE49-F238E27FC236}">
                <a16:creationId xmlns:a16="http://schemas.microsoft.com/office/drawing/2014/main" id="{A50F4DCB-DC0E-49B4-98C9-E7EDF9CF0A4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1284" y="1467065"/>
            <a:ext cx="1053441" cy="3143055"/>
          </a:xfrm>
          <a:prstGeom prst="rect">
            <a:avLst/>
          </a:prstGeom>
        </p:spPr>
      </p:pic>
      <p:sp>
        <p:nvSpPr>
          <p:cNvPr id="10" name="TextBox 9">
            <a:extLst>
              <a:ext uri="{FF2B5EF4-FFF2-40B4-BE49-F238E27FC236}">
                <a16:creationId xmlns:a16="http://schemas.microsoft.com/office/drawing/2014/main" id="{42A57CAD-D30F-4A3D-8605-5636170B7B2A}"/>
              </a:ext>
            </a:extLst>
          </p:cNvPr>
          <p:cNvSpPr txBox="1"/>
          <p:nvPr/>
        </p:nvSpPr>
        <p:spPr>
          <a:xfrm>
            <a:off x="6057897" y="30027"/>
            <a:ext cx="1003574" cy="1800493"/>
          </a:xfrm>
          <a:prstGeom prst="rect">
            <a:avLst/>
          </a:prstGeom>
          <a:noFill/>
        </p:spPr>
        <p:txBody>
          <a:bodyPr wrap="square" rtlCol="0">
            <a:spAutoFit/>
          </a:bodyPr>
          <a:lstStyle/>
          <a:p>
            <a:r>
              <a:rPr lang="en-US" sz="11100" dirty="0">
                <a:solidFill>
                  <a:srgbClr val="7030A0"/>
                </a:solidFill>
                <a:latin typeface="Stencil" panose="040409050D0802020404" pitchFamily="82" charset="0"/>
              </a:rPr>
              <a:t>V</a:t>
            </a:r>
          </a:p>
        </p:txBody>
      </p:sp>
      <p:sp>
        <p:nvSpPr>
          <p:cNvPr id="11" name="TextBox 10">
            <a:extLst>
              <a:ext uri="{FF2B5EF4-FFF2-40B4-BE49-F238E27FC236}">
                <a16:creationId xmlns:a16="http://schemas.microsoft.com/office/drawing/2014/main" id="{9E72015D-6B41-4416-BA23-1E0DE9759E8D}"/>
              </a:ext>
            </a:extLst>
          </p:cNvPr>
          <p:cNvSpPr txBox="1"/>
          <p:nvPr/>
        </p:nvSpPr>
        <p:spPr>
          <a:xfrm>
            <a:off x="5847237" y="2112003"/>
            <a:ext cx="1154941" cy="1800493"/>
          </a:xfrm>
          <a:prstGeom prst="rect">
            <a:avLst/>
          </a:prstGeom>
          <a:noFill/>
        </p:spPr>
        <p:txBody>
          <a:bodyPr wrap="square" rtlCol="0">
            <a:spAutoFit/>
          </a:bodyPr>
          <a:lstStyle/>
          <a:p>
            <a:r>
              <a:rPr lang="en-US" sz="11100" dirty="0">
                <a:solidFill>
                  <a:srgbClr val="7030A0"/>
                </a:solidFill>
                <a:latin typeface="Stencil" panose="040409050D0802020404" pitchFamily="82" charset="0"/>
              </a:rPr>
              <a:t>o</a:t>
            </a:r>
          </a:p>
        </p:txBody>
      </p:sp>
      <p:sp>
        <p:nvSpPr>
          <p:cNvPr id="13" name="TextBox 12">
            <a:extLst>
              <a:ext uri="{FF2B5EF4-FFF2-40B4-BE49-F238E27FC236}">
                <a16:creationId xmlns:a16="http://schemas.microsoft.com/office/drawing/2014/main" id="{37F19D0D-C159-4823-A018-DB34A4C6FCE4}"/>
              </a:ext>
            </a:extLst>
          </p:cNvPr>
          <p:cNvSpPr txBox="1"/>
          <p:nvPr/>
        </p:nvSpPr>
        <p:spPr>
          <a:xfrm>
            <a:off x="5655307" y="4610120"/>
            <a:ext cx="1091221" cy="1800493"/>
          </a:xfrm>
          <a:prstGeom prst="rect">
            <a:avLst/>
          </a:prstGeom>
          <a:noFill/>
        </p:spPr>
        <p:txBody>
          <a:bodyPr wrap="square" rtlCol="0">
            <a:spAutoFit/>
          </a:bodyPr>
          <a:lstStyle/>
          <a:p>
            <a:r>
              <a:rPr lang="en-US" sz="11100" dirty="0">
                <a:solidFill>
                  <a:srgbClr val="7030A0"/>
                </a:solidFill>
                <a:latin typeface="Stencil" panose="040409050D0802020404" pitchFamily="82" charset="0"/>
              </a:rPr>
              <a:t>P</a:t>
            </a:r>
          </a:p>
        </p:txBody>
      </p:sp>
    </p:spTree>
    <p:extLst>
      <p:ext uri="{BB962C8B-B14F-4D97-AF65-F5344CB8AC3E}">
        <p14:creationId xmlns:p14="http://schemas.microsoft.com/office/powerpoint/2010/main" val="190060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26C8C8B-6F63-430C-B148-8A243C56436F}"/>
              </a:ext>
            </a:extLst>
          </p:cNvPr>
          <p:cNvSpPr>
            <a:spLocks noGrp="1"/>
          </p:cNvSpPr>
          <p:nvPr>
            <p:ph type="title"/>
          </p:nvPr>
        </p:nvSpPr>
        <p:spPr/>
        <p:txBody>
          <a:bodyPr/>
          <a:lstStyle/>
          <a:p>
            <a:r>
              <a:rPr lang="en-US" dirty="0"/>
              <a:t>People slide 3</a:t>
            </a:r>
          </a:p>
        </p:txBody>
      </p:sp>
      <p:sp>
        <p:nvSpPr>
          <p:cNvPr id="8" name="TextBox 7">
            <a:extLst>
              <a:ext uri="{FF2B5EF4-FFF2-40B4-BE49-F238E27FC236}">
                <a16:creationId xmlns:a16="http://schemas.microsoft.com/office/drawing/2014/main" id="{21CFC125-2609-4D9F-97EC-B8F8B071D498}"/>
              </a:ext>
            </a:extLst>
          </p:cNvPr>
          <p:cNvSpPr txBox="1"/>
          <p:nvPr/>
        </p:nvSpPr>
        <p:spPr>
          <a:xfrm>
            <a:off x="4942702" y="0"/>
            <a:ext cx="2372498" cy="938719"/>
          </a:xfrm>
          <a:prstGeom prst="rect">
            <a:avLst/>
          </a:prstGeom>
          <a:noFill/>
        </p:spPr>
        <p:txBody>
          <a:bodyPr wrap="square" rtlCol="0">
            <a:spAutoFit/>
          </a:bodyPr>
          <a:lstStyle/>
          <a:p>
            <a:pPr algn="r"/>
            <a:r>
              <a:rPr lang="en-US" sz="3300" dirty="0">
                <a:solidFill>
                  <a:srgbClr val="FF0000"/>
                </a:solidFill>
                <a:latin typeface="Baskerville Old Face" panose="02020602080505020303" pitchFamily="18" charset="0"/>
              </a:rPr>
              <a:t>CRIS</a:t>
            </a:r>
          </a:p>
          <a:p>
            <a:pPr algn="r"/>
            <a:r>
              <a:rPr lang="en-US" sz="2200" dirty="0">
                <a:solidFill>
                  <a:srgbClr val="FF0000"/>
                </a:solidFill>
                <a:latin typeface="Baskerville Old Face" panose="02020602080505020303" pitchFamily="18" charset="0"/>
              </a:rPr>
              <a:t>Actor/Writer</a:t>
            </a:r>
          </a:p>
        </p:txBody>
      </p:sp>
      <p:pic>
        <p:nvPicPr>
          <p:cNvPr id="6" name="Picture 5">
            <a:extLst>
              <a:ext uri="{FF2B5EF4-FFF2-40B4-BE49-F238E27FC236}">
                <a16:creationId xmlns:a16="http://schemas.microsoft.com/office/drawing/2014/main" id="{0F4C9D63-E896-4DD3-AC7B-7FD00C86663C}"/>
              </a:ext>
            </a:extLst>
          </p:cNvPr>
          <p:cNvPicPr>
            <a:picLocks noChangeAspect="1"/>
          </p:cNvPicPr>
          <p:nvPr/>
        </p:nvPicPr>
        <p:blipFill rotWithShape="1">
          <a:blip r:embed="rId2">
            <a:extLst>
              <a:ext uri="{28A0092B-C50C-407E-A947-70E740481C1C}">
                <a14:useLocalDpi xmlns:a14="http://schemas.microsoft.com/office/drawing/2010/main" val="0"/>
              </a:ext>
            </a:extLst>
          </a:blip>
          <a:srcRect l="22973" r="5572" b="22718"/>
          <a:stretch/>
        </p:blipFill>
        <p:spPr>
          <a:xfrm>
            <a:off x="4768345" y="938719"/>
            <a:ext cx="2546855" cy="3443176"/>
          </a:xfrm>
          <a:prstGeom prst="rect">
            <a:avLst/>
          </a:prstGeom>
        </p:spPr>
      </p:pic>
      <p:sp>
        <p:nvSpPr>
          <p:cNvPr id="12" name="TextBox 11">
            <a:extLst>
              <a:ext uri="{FF2B5EF4-FFF2-40B4-BE49-F238E27FC236}">
                <a16:creationId xmlns:a16="http://schemas.microsoft.com/office/drawing/2014/main" id="{BAD69F93-3392-46EE-A65D-2FEB13FB833E}"/>
              </a:ext>
            </a:extLst>
          </p:cNvPr>
          <p:cNvSpPr txBox="1"/>
          <p:nvPr/>
        </p:nvSpPr>
        <p:spPr>
          <a:xfrm>
            <a:off x="4768345" y="4424583"/>
            <a:ext cx="2546855" cy="4708981"/>
          </a:xfrm>
          <a:prstGeom prst="rect">
            <a:avLst/>
          </a:prstGeom>
          <a:noFill/>
        </p:spPr>
        <p:txBody>
          <a:bodyPr wrap="square" rtlCol="0">
            <a:spAutoFit/>
          </a:bodyPr>
          <a:lstStyle/>
          <a:p>
            <a:pPr algn="r"/>
            <a:r>
              <a:rPr lang="en-US" sz="2000" b="1" dirty="0">
                <a:latin typeface="Baskerville Old Face" panose="02020602080505020303" pitchFamily="18" charset="0"/>
              </a:rPr>
              <a:t>CristiAna “Cris” Felipe</a:t>
            </a:r>
          </a:p>
          <a:p>
            <a:pPr algn="r"/>
            <a:r>
              <a:rPr lang="en-US" sz="2000" dirty="0">
                <a:latin typeface="Baskerville Old Face" panose="02020602080505020303" pitchFamily="18" charset="0"/>
              </a:rPr>
              <a:t>European-American, nonbinary athlete, living in Los Angeles, super passionate about writing and performing for films, TV, + music. </a:t>
            </a:r>
          </a:p>
          <a:p>
            <a:pPr algn="r"/>
            <a:r>
              <a:rPr lang="en-US" sz="2000" dirty="0">
                <a:latin typeface="Baskerville Old Face" panose="02020602080505020303" pitchFamily="18" charset="0"/>
              </a:rPr>
              <a:t>Fluent in French</a:t>
            </a:r>
          </a:p>
          <a:p>
            <a:pPr algn="r"/>
            <a:r>
              <a:rPr lang="en-US" sz="2000" dirty="0">
                <a:latin typeface="Baskerville Old Face" panose="02020602080505020303" pitchFamily="18" charset="0"/>
              </a:rPr>
              <a:t>and Portuguese,</a:t>
            </a:r>
          </a:p>
          <a:p>
            <a:pPr algn="r"/>
            <a:r>
              <a:rPr lang="en-US" sz="2000" dirty="0">
                <a:latin typeface="Baskerville Old Face" panose="02020602080505020303" pitchFamily="18" charset="0"/>
              </a:rPr>
              <a:t>Cris has a BA in Film Studies and Production from Hofstra University, and 8+ years experience in stand-up comedy.</a:t>
            </a:r>
          </a:p>
        </p:txBody>
      </p:sp>
      <p:sp>
        <p:nvSpPr>
          <p:cNvPr id="14" name="TextBox 13">
            <a:extLst>
              <a:ext uri="{FF2B5EF4-FFF2-40B4-BE49-F238E27FC236}">
                <a16:creationId xmlns:a16="http://schemas.microsoft.com/office/drawing/2014/main" id="{77F63ECC-24F9-4D24-9303-93CB0E777135}"/>
              </a:ext>
            </a:extLst>
          </p:cNvPr>
          <p:cNvSpPr txBox="1"/>
          <p:nvPr/>
        </p:nvSpPr>
        <p:spPr>
          <a:xfrm>
            <a:off x="-1" y="9231868"/>
            <a:ext cx="7315199" cy="369332"/>
          </a:xfrm>
          <a:prstGeom prst="rect">
            <a:avLst/>
          </a:prstGeom>
          <a:noFill/>
        </p:spPr>
        <p:txBody>
          <a:bodyPr wrap="square" rtlCol="0">
            <a:spAutoFit/>
          </a:bodyPr>
          <a:lstStyle/>
          <a:p>
            <a:pPr algn="r"/>
            <a:r>
              <a:rPr lang="en-US" b="1" dirty="0">
                <a:solidFill>
                  <a:srgbClr val="7030A0"/>
                </a:solidFill>
                <a:latin typeface="Baskerville Old Face" panose="02020602080505020303" pitchFamily="18" charset="0"/>
              </a:rPr>
              <a:t>Voices On Paper</a:t>
            </a:r>
          </a:p>
        </p:txBody>
      </p:sp>
      <p:pic>
        <p:nvPicPr>
          <p:cNvPr id="10" name="Picture 9">
            <a:extLst>
              <a:ext uri="{FF2B5EF4-FFF2-40B4-BE49-F238E27FC236}">
                <a16:creationId xmlns:a16="http://schemas.microsoft.com/office/drawing/2014/main" id="{BB7D1F32-4C85-49BF-9C06-2A2923861E5A}"/>
              </a:ext>
            </a:extLst>
          </p:cNvPr>
          <p:cNvPicPr>
            <a:picLocks noChangeAspect="1"/>
          </p:cNvPicPr>
          <p:nvPr/>
        </p:nvPicPr>
        <p:blipFill rotWithShape="1">
          <a:blip r:embed="rId3">
            <a:extLst>
              <a:ext uri="{28A0092B-C50C-407E-A947-70E740481C1C}">
                <a14:useLocalDpi xmlns:a14="http://schemas.microsoft.com/office/drawing/2010/main" val="0"/>
              </a:ext>
            </a:extLst>
          </a:blip>
          <a:srcRect t="5173" r="24300" b="23489"/>
          <a:stretch/>
        </p:blipFill>
        <p:spPr>
          <a:xfrm>
            <a:off x="2372499" y="938719"/>
            <a:ext cx="2428781" cy="3430193"/>
          </a:xfrm>
          <a:prstGeom prst="rect">
            <a:avLst/>
          </a:prstGeom>
        </p:spPr>
      </p:pic>
      <p:sp>
        <p:nvSpPr>
          <p:cNvPr id="11" name="TextBox 10">
            <a:extLst>
              <a:ext uri="{FF2B5EF4-FFF2-40B4-BE49-F238E27FC236}">
                <a16:creationId xmlns:a16="http://schemas.microsoft.com/office/drawing/2014/main" id="{9300F073-0455-4228-9746-2B0BDAEEF5B6}"/>
              </a:ext>
            </a:extLst>
          </p:cNvPr>
          <p:cNvSpPr txBox="1"/>
          <p:nvPr/>
        </p:nvSpPr>
        <p:spPr>
          <a:xfrm>
            <a:off x="2456668" y="4479619"/>
            <a:ext cx="2140046" cy="369332"/>
          </a:xfrm>
          <a:prstGeom prst="rect">
            <a:avLst/>
          </a:prstGeom>
          <a:noFill/>
        </p:spPr>
        <p:txBody>
          <a:bodyPr wrap="square" rtlCol="0">
            <a:spAutoFit/>
          </a:bodyPr>
          <a:lstStyle/>
          <a:p>
            <a:pPr marL="0" marR="0" indent="457200" algn="l">
              <a:spcBef>
                <a:spcPts val="0"/>
              </a:spcBef>
              <a:spcAft>
                <a:spcPts val="0"/>
              </a:spcAft>
            </a:pPr>
            <a:r>
              <a:rPr lang="en-US" sz="1800" b="0" i="0" dirty="0">
                <a:solidFill>
                  <a:srgbClr val="000000"/>
                </a:solidFill>
                <a:effectLst/>
                <a:latin typeface="Times New Roman" panose="02020603050405020304" pitchFamily="18" charset="0"/>
              </a:rPr>
              <a:t> </a:t>
            </a:r>
            <a:endParaRPr lang="en-US" sz="1800" b="0" i="0" dirty="0">
              <a:solidFill>
                <a:srgbClr val="000000"/>
              </a:solidFill>
              <a:effectLst/>
              <a:latin typeface="Calibri" panose="020F0502020204030204" pitchFamily="34" charset="0"/>
            </a:endParaRPr>
          </a:p>
        </p:txBody>
      </p:sp>
      <p:sp>
        <p:nvSpPr>
          <p:cNvPr id="16" name="TextBox 15">
            <a:extLst>
              <a:ext uri="{FF2B5EF4-FFF2-40B4-BE49-F238E27FC236}">
                <a16:creationId xmlns:a16="http://schemas.microsoft.com/office/drawing/2014/main" id="{E07032B9-5278-45EE-87E2-403F217BF87B}"/>
              </a:ext>
            </a:extLst>
          </p:cNvPr>
          <p:cNvSpPr txBox="1"/>
          <p:nvPr/>
        </p:nvSpPr>
        <p:spPr>
          <a:xfrm>
            <a:off x="2372498" y="4473735"/>
            <a:ext cx="2480013" cy="4708981"/>
          </a:xfrm>
          <a:prstGeom prst="rect">
            <a:avLst/>
          </a:prstGeom>
          <a:noFill/>
        </p:spPr>
        <p:txBody>
          <a:bodyPr wrap="square" rtlCol="0">
            <a:spAutoFit/>
          </a:bodyPr>
          <a:lstStyle/>
          <a:p>
            <a:pPr algn="ctr"/>
            <a:r>
              <a:rPr lang="en-US" sz="2000" b="1" dirty="0">
                <a:latin typeface="Baskerville Old Face" panose="02020602080505020303" pitchFamily="18" charset="0"/>
              </a:rPr>
              <a:t>Dale Madison</a:t>
            </a:r>
            <a:r>
              <a:rPr lang="en-US" sz="2000" dirty="0">
                <a:latin typeface="Baskerville Old Face" panose="02020602080505020303" pitchFamily="18" charset="0"/>
              </a:rPr>
              <a:t> originally from Baltimore, Maryland, is an award-winning educator, LGBTQ activist, playwright, author, performance artist, doll collector &amp; designer, and</a:t>
            </a:r>
          </a:p>
          <a:p>
            <a:pPr algn="ctr"/>
            <a:r>
              <a:rPr lang="en-US" sz="2000" dirty="0">
                <a:latin typeface="Baskerville Old Face" panose="02020602080505020303" pitchFamily="18" charset="0"/>
              </a:rPr>
              <a:t>artist-in-residence.</a:t>
            </a:r>
          </a:p>
          <a:p>
            <a:pPr algn="ctr"/>
            <a:r>
              <a:rPr lang="en-US" sz="2000" dirty="0">
                <a:latin typeface="Baskerville Old Face" panose="02020602080505020303" pitchFamily="18" charset="0"/>
              </a:rPr>
              <a:t>He moved to Los Angeles in 2000 with his one-man show </a:t>
            </a:r>
            <a:r>
              <a:rPr lang="en-US" sz="2000" dirty="0" err="1">
                <a:latin typeface="Baskerville Old Face" panose="02020602080505020303" pitchFamily="18" charset="0"/>
              </a:rPr>
              <a:t>FREEda</a:t>
            </a:r>
            <a:r>
              <a:rPr lang="en-US" sz="2000" dirty="0">
                <a:latin typeface="Baskerville Old Face" panose="02020602080505020303" pitchFamily="18" charset="0"/>
              </a:rPr>
              <a:t> slave: Mask of A Diva.</a:t>
            </a:r>
          </a:p>
        </p:txBody>
      </p:sp>
      <p:sp>
        <p:nvSpPr>
          <p:cNvPr id="17" name="TextBox 16">
            <a:extLst>
              <a:ext uri="{FF2B5EF4-FFF2-40B4-BE49-F238E27FC236}">
                <a16:creationId xmlns:a16="http://schemas.microsoft.com/office/drawing/2014/main" id="{DB125801-3FC8-47E9-8309-315B3118804B}"/>
              </a:ext>
            </a:extLst>
          </p:cNvPr>
          <p:cNvSpPr txBox="1"/>
          <p:nvPr/>
        </p:nvSpPr>
        <p:spPr>
          <a:xfrm>
            <a:off x="2372498" y="0"/>
            <a:ext cx="2428780" cy="938719"/>
          </a:xfrm>
          <a:prstGeom prst="rect">
            <a:avLst/>
          </a:prstGeom>
          <a:noFill/>
        </p:spPr>
        <p:txBody>
          <a:bodyPr wrap="square" rtlCol="0">
            <a:spAutoFit/>
          </a:bodyPr>
          <a:lstStyle/>
          <a:p>
            <a:pPr algn="ctr"/>
            <a:r>
              <a:rPr lang="en-US" sz="3300" dirty="0">
                <a:solidFill>
                  <a:srgbClr val="FF0000"/>
                </a:solidFill>
                <a:latin typeface="Baskerville Old Face" panose="02020602080505020303" pitchFamily="18" charset="0"/>
              </a:rPr>
              <a:t>DALE</a:t>
            </a:r>
          </a:p>
          <a:p>
            <a:pPr algn="ctr"/>
            <a:r>
              <a:rPr lang="en-US" sz="2200" dirty="0">
                <a:solidFill>
                  <a:srgbClr val="FF0000"/>
                </a:solidFill>
                <a:latin typeface="Baskerville Old Face" panose="02020602080505020303" pitchFamily="18" charset="0"/>
              </a:rPr>
              <a:t>Actor/Writer</a:t>
            </a:r>
          </a:p>
        </p:txBody>
      </p:sp>
      <p:pic>
        <p:nvPicPr>
          <p:cNvPr id="7" name="Picture 6">
            <a:extLst>
              <a:ext uri="{FF2B5EF4-FFF2-40B4-BE49-F238E27FC236}">
                <a16:creationId xmlns:a16="http://schemas.microsoft.com/office/drawing/2014/main" id="{5801C8B0-7F94-4327-9F3D-DA8799F36BA8}"/>
              </a:ext>
            </a:extLst>
          </p:cNvPr>
          <p:cNvPicPr>
            <a:picLocks noChangeAspect="1"/>
          </p:cNvPicPr>
          <p:nvPr/>
        </p:nvPicPr>
        <p:blipFill rotWithShape="1">
          <a:blip r:embed="rId4">
            <a:extLst>
              <a:ext uri="{28A0092B-C50C-407E-A947-70E740481C1C}">
                <a14:useLocalDpi xmlns:a14="http://schemas.microsoft.com/office/drawing/2010/main" val="0"/>
              </a:ext>
            </a:extLst>
          </a:blip>
          <a:srcRect l="26739" t="10801" r="14198" b="41182"/>
          <a:stretch/>
        </p:blipFill>
        <p:spPr>
          <a:xfrm>
            <a:off x="0" y="938720"/>
            <a:ext cx="2370852" cy="3428380"/>
          </a:xfrm>
          <a:prstGeom prst="rect">
            <a:avLst/>
          </a:prstGeom>
        </p:spPr>
      </p:pic>
      <p:sp>
        <p:nvSpPr>
          <p:cNvPr id="13" name="TextBox 12">
            <a:extLst>
              <a:ext uri="{FF2B5EF4-FFF2-40B4-BE49-F238E27FC236}">
                <a16:creationId xmlns:a16="http://schemas.microsoft.com/office/drawing/2014/main" id="{1ACDD5FD-5FD3-4985-87AE-63AC378B78EA}"/>
              </a:ext>
            </a:extLst>
          </p:cNvPr>
          <p:cNvSpPr txBox="1"/>
          <p:nvPr/>
        </p:nvSpPr>
        <p:spPr>
          <a:xfrm>
            <a:off x="908725" y="6178378"/>
            <a:ext cx="184731" cy="369332"/>
          </a:xfrm>
          <a:prstGeom prst="rect">
            <a:avLst/>
          </a:prstGeom>
          <a:noFill/>
        </p:spPr>
        <p:txBody>
          <a:bodyPr wrap="none" rtlCol="0">
            <a:spAutoFit/>
          </a:bodyPr>
          <a:lstStyle/>
          <a:p>
            <a:endParaRPr lang="en-US" dirty="0"/>
          </a:p>
        </p:txBody>
      </p:sp>
      <p:sp>
        <p:nvSpPr>
          <p:cNvPr id="21" name="TextBox 20">
            <a:extLst>
              <a:ext uri="{FF2B5EF4-FFF2-40B4-BE49-F238E27FC236}">
                <a16:creationId xmlns:a16="http://schemas.microsoft.com/office/drawing/2014/main" id="{E3D819DC-2C84-41D9-93F2-2AD19D937F6C}"/>
              </a:ext>
            </a:extLst>
          </p:cNvPr>
          <p:cNvSpPr txBox="1"/>
          <p:nvPr/>
        </p:nvSpPr>
        <p:spPr>
          <a:xfrm>
            <a:off x="-16663" y="4349990"/>
            <a:ext cx="2480013" cy="5324535"/>
          </a:xfrm>
          <a:prstGeom prst="rect">
            <a:avLst/>
          </a:prstGeom>
          <a:noFill/>
        </p:spPr>
        <p:txBody>
          <a:bodyPr wrap="square" rtlCol="0">
            <a:spAutoFit/>
          </a:bodyPr>
          <a:lstStyle/>
          <a:p>
            <a:r>
              <a:rPr lang="en-US" sz="2000" b="1" dirty="0">
                <a:latin typeface="Baskerville Old Face" panose="02020602080505020303" pitchFamily="18" charset="0"/>
              </a:rPr>
              <a:t>Joel Handler </a:t>
            </a:r>
            <a:r>
              <a:rPr lang="en-US" sz="2000" dirty="0">
                <a:latin typeface="Baskerville Old Face" panose="02020602080505020303" pitchFamily="18" charset="0"/>
              </a:rPr>
              <a:t>is </a:t>
            </a:r>
            <a:r>
              <a:rPr kumimoji="0" lang="en-US" altLang="en-US" sz="2000" b="0" i="0" u="none" strike="noStrike" cap="none" normalizeH="0" baseline="0" dirty="0">
                <a:ln>
                  <a:noFill/>
                </a:ln>
                <a:solidFill>
                  <a:srgbClr val="222222"/>
                </a:solidFill>
                <a:effectLst/>
                <a:latin typeface="Baskerville Old Face" panose="02020602080505020303" pitchFamily="18" charset="0"/>
                <a:cs typeface="Arial" panose="020B0604020202020204" pitchFamily="34" charset="0"/>
              </a:rPr>
              <a:t>a</a:t>
            </a:r>
            <a:br>
              <a:rPr kumimoji="0" lang="en-US" altLang="en-US" sz="2000" b="0" i="0" u="none" strike="noStrike" cap="none" normalizeH="0" baseline="0" dirty="0">
                <a:ln>
                  <a:noFill/>
                </a:ln>
                <a:solidFill>
                  <a:srgbClr val="222222"/>
                </a:solidFill>
                <a:effectLst/>
                <a:latin typeface="Baskerville Old Face" panose="02020602080505020303" pitchFamily="18" charset="0"/>
                <a:cs typeface="Arial" panose="020B0604020202020204" pitchFamily="34" charset="0"/>
              </a:rPr>
            </a:br>
            <a:r>
              <a:rPr kumimoji="0" lang="en-US" altLang="en-US" sz="2000" b="0" i="0" u="none" strike="noStrike" cap="none" normalizeH="0" baseline="0" dirty="0">
                <a:ln>
                  <a:noFill/>
                </a:ln>
                <a:solidFill>
                  <a:srgbClr val="222222"/>
                </a:solidFill>
                <a:effectLst/>
                <a:latin typeface="Baskerville Old Face" panose="02020602080505020303" pitchFamily="18" charset="0"/>
                <a:cs typeface="Arial" panose="020B0604020202020204" pitchFamily="34" charset="0"/>
              </a:rPr>
              <a:t>Los Angeles-based screenwriter, script consultant, film scout for Porter Pictures, and reader for The Black List. </a:t>
            </a:r>
            <a:r>
              <a:rPr kumimoji="0" lang="en-US" altLang="en-US" sz="2000" b="0" i="0" u="none" strike="noStrike" cap="none" normalizeH="0" baseline="0" dirty="0">
                <a:ln>
                  <a:noFill/>
                </a:ln>
                <a:solidFill>
                  <a:srgbClr val="333333"/>
                </a:solidFill>
                <a:effectLst/>
                <a:latin typeface="Baskerville Old Face" panose="02020602080505020303" pitchFamily="18" charset="0"/>
              </a:rPr>
              <a:t>His politely-smack-you-right-in-the-face comedy style earned him a spot in Cinequest 2021's Top Ten Finals. His goal is to write standout, inclusive comedy for a major network or streaming service.</a:t>
            </a:r>
            <a:endParaRPr lang="en-US" sz="2000" dirty="0">
              <a:latin typeface="Baskerville Old Face" panose="02020602080505020303" pitchFamily="18" charset="0"/>
            </a:endParaRPr>
          </a:p>
        </p:txBody>
      </p:sp>
      <p:sp>
        <p:nvSpPr>
          <p:cNvPr id="22" name="TextBox 21">
            <a:extLst>
              <a:ext uri="{FF2B5EF4-FFF2-40B4-BE49-F238E27FC236}">
                <a16:creationId xmlns:a16="http://schemas.microsoft.com/office/drawing/2014/main" id="{B0D95864-2162-4415-B1D2-525A2A796A06}"/>
              </a:ext>
            </a:extLst>
          </p:cNvPr>
          <p:cNvSpPr txBox="1"/>
          <p:nvPr/>
        </p:nvSpPr>
        <p:spPr>
          <a:xfrm>
            <a:off x="11675" y="-1"/>
            <a:ext cx="2372498" cy="938719"/>
          </a:xfrm>
          <a:prstGeom prst="rect">
            <a:avLst/>
          </a:prstGeom>
          <a:noFill/>
        </p:spPr>
        <p:txBody>
          <a:bodyPr wrap="square" rtlCol="0">
            <a:spAutoFit/>
          </a:bodyPr>
          <a:lstStyle/>
          <a:p>
            <a:r>
              <a:rPr lang="en-US" sz="3300" dirty="0">
                <a:solidFill>
                  <a:srgbClr val="FF0000"/>
                </a:solidFill>
                <a:latin typeface="Baskerville Old Face" panose="02020602080505020303" pitchFamily="18" charset="0"/>
              </a:rPr>
              <a:t>JOEL</a:t>
            </a:r>
          </a:p>
          <a:p>
            <a:r>
              <a:rPr lang="en-US" sz="2200" dirty="0">
                <a:solidFill>
                  <a:srgbClr val="FF0000"/>
                </a:solidFill>
                <a:latin typeface="Baskerville Old Face" panose="02020602080505020303" pitchFamily="18" charset="0"/>
              </a:rPr>
              <a:t>Narrator</a:t>
            </a:r>
          </a:p>
        </p:txBody>
      </p:sp>
    </p:spTree>
    <p:extLst>
      <p:ext uri="{BB962C8B-B14F-4D97-AF65-F5344CB8AC3E}">
        <p14:creationId xmlns:p14="http://schemas.microsoft.com/office/powerpoint/2010/main" val="198656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07ADA3F-3601-4794-8E7C-CD0C2E7BDF30}"/>
              </a:ext>
            </a:extLst>
          </p:cNvPr>
          <p:cNvSpPr>
            <a:spLocks noGrp="1"/>
          </p:cNvSpPr>
          <p:nvPr>
            <p:ph type="title"/>
          </p:nvPr>
        </p:nvSpPr>
        <p:spPr/>
        <p:txBody>
          <a:bodyPr/>
          <a:lstStyle/>
          <a:p>
            <a:r>
              <a:rPr lang="en-US" dirty="0"/>
              <a:t>People slide 4</a:t>
            </a:r>
          </a:p>
        </p:txBody>
      </p:sp>
      <p:sp>
        <p:nvSpPr>
          <p:cNvPr id="4" name="TextBox 3">
            <a:extLst>
              <a:ext uri="{FF2B5EF4-FFF2-40B4-BE49-F238E27FC236}">
                <a16:creationId xmlns:a16="http://schemas.microsoft.com/office/drawing/2014/main" id="{9F0CFD22-A46D-4CFA-A9E3-C6DC62D1511A}"/>
              </a:ext>
            </a:extLst>
          </p:cNvPr>
          <p:cNvSpPr txBox="1"/>
          <p:nvPr/>
        </p:nvSpPr>
        <p:spPr>
          <a:xfrm>
            <a:off x="-5362" y="3130021"/>
            <a:ext cx="2403237" cy="938719"/>
          </a:xfrm>
          <a:prstGeom prst="rect">
            <a:avLst/>
          </a:prstGeom>
          <a:noFill/>
        </p:spPr>
        <p:txBody>
          <a:bodyPr wrap="square" rtlCol="0">
            <a:spAutoFit/>
          </a:bodyPr>
          <a:lstStyle/>
          <a:p>
            <a:r>
              <a:rPr lang="en-US" sz="3300" dirty="0">
                <a:solidFill>
                  <a:srgbClr val="FF0000"/>
                </a:solidFill>
                <a:latin typeface="Baskerville Old Face" panose="02020602080505020303" pitchFamily="18" charset="0"/>
              </a:rPr>
              <a:t>NATE</a:t>
            </a:r>
          </a:p>
          <a:p>
            <a:r>
              <a:rPr lang="en-US" sz="2200" dirty="0">
                <a:solidFill>
                  <a:srgbClr val="FF0000"/>
                </a:solidFill>
                <a:latin typeface="Baskerville Old Face" panose="02020602080505020303" pitchFamily="18" charset="0"/>
              </a:rPr>
              <a:t>Writer/Actor</a:t>
            </a:r>
          </a:p>
        </p:txBody>
      </p:sp>
      <p:sp>
        <p:nvSpPr>
          <p:cNvPr id="6" name="TextBox 5">
            <a:extLst>
              <a:ext uri="{FF2B5EF4-FFF2-40B4-BE49-F238E27FC236}">
                <a16:creationId xmlns:a16="http://schemas.microsoft.com/office/drawing/2014/main" id="{ED2226CF-E547-48DE-8125-BC14D22F52CB}"/>
              </a:ext>
            </a:extLst>
          </p:cNvPr>
          <p:cNvSpPr txBox="1"/>
          <p:nvPr/>
        </p:nvSpPr>
        <p:spPr>
          <a:xfrm>
            <a:off x="5017335" y="3130021"/>
            <a:ext cx="2297865" cy="938719"/>
          </a:xfrm>
          <a:prstGeom prst="rect">
            <a:avLst/>
          </a:prstGeom>
          <a:noFill/>
        </p:spPr>
        <p:txBody>
          <a:bodyPr wrap="square" rtlCol="0">
            <a:spAutoFit/>
          </a:bodyPr>
          <a:lstStyle/>
          <a:p>
            <a:pPr algn="r"/>
            <a:r>
              <a:rPr lang="en-US" sz="3300" dirty="0">
                <a:solidFill>
                  <a:srgbClr val="FF0000"/>
                </a:solidFill>
                <a:latin typeface="Baskerville Old Face" panose="02020602080505020303" pitchFamily="18" charset="0"/>
              </a:rPr>
              <a:t>JOE</a:t>
            </a:r>
          </a:p>
          <a:p>
            <a:pPr algn="r"/>
            <a:r>
              <a:rPr lang="en-US" sz="2200" dirty="0">
                <a:solidFill>
                  <a:srgbClr val="FF0000"/>
                </a:solidFill>
                <a:latin typeface="Baskerville Old Face" panose="02020602080505020303" pitchFamily="18" charset="0"/>
              </a:rPr>
              <a:t>Actor/Voice Over</a:t>
            </a:r>
          </a:p>
        </p:txBody>
      </p:sp>
      <p:sp>
        <p:nvSpPr>
          <p:cNvPr id="8" name="TextBox 7">
            <a:extLst>
              <a:ext uri="{FF2B5EF4-FFF2-40B4-BE49-F238E27FC236}">
                <a16:creationId xmlns:a16="http://schemas.microsoft.com/office/drawing/2014/main" id="{103F4193-5872-49AF-BDA8-459954D94BE2}"/>
              </a:ext>
            </a:extLst>
          </p:cNvPr>
          <p:cNvSpPr txBox="1"/>
          <p:nvPr/>
        </p:nvSpPr>
        <p:spPr>
          <a:xfrm>
            <a:off x="2604706" y="3141897"/>
            <a:ext cx="2412628" cy="938719"/>
          </a:xfrm>
          <a:prstGeom prst="rect">
            <a:avLst/>
          </a:prstGeom>
          <a:noFill/>
        </p:spPr>
        <p:txBody>
          <a:bodyPr wrap="square" rtlCol="0">
            <a:spAutoFit/>
          </a:bodyPr>
          <a:lstStyle/>
          <a:p>
            <a:pPr algn="ctr"/>
            <a:r>
              <a:rPr lang="en-US" sz="3300" dirty="0">
                <a:solidFill>
                  <a:srgbClr val="FF0000"/>
                </a:solidFill>
                <a:latin typeface="Baskerville Old Face" panose="02020602080505020303" pitchFamily="18" charset="0"/>
              </a:rPr>
              <a:t>ASHNA</a:t>
            </a:r>
          </a:p>
          <a:p>
            <a:pPr algn="ctr"/>
            <a:r>
              <a:rPr lang="en-US" sz="2200" dirty="0">
                <a:solidFill>
                  <a:srgbClr val="FF0000"/>
                </a:solidFill>
                <a:latin typeface="Baskerville Old Face" panose="02020602080505020303" pitchFamily="18" charset="0"/>
              </a:rPr>
              <a:t>Actress/Director</a:t>
            </a:r>
          </a:p>
        </p:txBody>
      </p:sp>
      <p:pic>
        <p:nvPicPr>
          <p:cNvPr id="10" name="Picture 9">
            <a:extLst>
              <a:ext uri="{FF2B5EF4-FFF2-40B4-BE49-F238E27FC236}">
                <a16:creationId xmlns:a16="http://schemas.microsoft.com/office/drawing/2014/main" id="{C24EB6ED-04C5-43DF-8791-3DD67B8CB277}"/>
              </a:ext>
            </a:extLst>
          </p:cNvPr>
          <p:cNvPicPr>
            <a:picLocks noChangeAspect="1"/>
          </p:cNvPicPr>
          <p:nvPr/>
        </p:nvPicPr>
        <p:blipFill rotWithShape="1">
          <a:blip r:embed="rId2">
            <a:extLst>
              <a:ext uri="{28A0092B-C50C-407E-A947-70E740481C1C}">
                <a14:useLocalDpi xmlns:a14="http://schemas.microsoft.com/office/drawing/2010/main" val="0"/>
              </a:ext>
            </a:extLst>
          </a:blip>
          <a:srcRect l="6538" t="3916" r="40960"/>
          <a:stretch/>
        </p:blipFill>
        <p:spPr>
          <a:xfrm>
            <a:off x="-29059" y="-25480"/>
            <a:ext cx="2633765" cy="3213437"/>
          </a:xfrm>
          <a:prstGeom prst="rect">
            <a:avLst/>
          </a:prstGeom>
        </p:spPr>
      </p:pic>
      <p:sp>
        <p:nvSpPr>
          <p:cNvPr id="12" name="TextBox 11">
            <a:extLst>
              <a:ext uri="{FF2B5EF4-FFF2-40B4-BE49-F238E27FC236}">
                <a16:creationId xmlns:a16="http://schemas.microsoft.com/office/drawing/2014/main" id="{F8DF6C07-ECE9-4E52-92E9-FAB26BE3D420}"/>
              </a:ext>
            </a:extLst>
          </p:cNvPr>
          <p:cNvSpPr txBox="1"/>
          <p:nvPr/>
        </p:nvSpPr>
        <p:spPr>
          <a:xfrm>
            <a:off x="-5361" y="4068740"/>
            <a:ext cx="2724830" cy="5324535"/>
          </a:xfrm>
          <a:prstGeom prst="rect">
            <a:avLst/>
          </a:prstGeom>
          <a:noFill/>
        </p:spPr>
        <p:txBody>
          <a:bodyPr wrap="square" rtlCol="0">
            <a:spAutoFit/>
          </a:bodyPr>
          <a:lstStyle/>
          <a:p>
            <a:r>
              <a:rPr lang="en-US" sz="2000" b="1" i="0" dirty="0">
                <a:solidFill>
                  <a:srgbClr val="222222"/>
                </a:solidFill>
                <a:effectLst/>
                <a:latin typeface="Baskerville Old Face" panose="02020602080505020303" pitchFamily="18" charset="0"/>
              </a:rPr>
              <a:t>Nate Raven</a:t>
            </a:r>
            <a:r>
              <a:rPr lang="en-US" sz="2000" b="0" i="0" dirty="0">
                <a:solidFill>
                  <a:srgbClr val="222222"/>
                </a:solidFill>
                <a:effectLst/>
                <a:latin typeface="Baskerville Old Face" panose="02020602080505020303" pitchFamily="18" charset="0"/>
              </a:rPr>
              <a:t> currently lives in Los Angeles after enjoying a successful musical theater career in NYC. H</a:t>
            </a:r>
            <a:r>
              <a:rPr lang="en-US" sz="2000" dirty="0">
                <a:solidFill>
                  <a:srgbClr val="222222"/>
                </a:solidFill>
                <a:latin typeface="Baskerville Old Face" panose="02020602080505020303" pitchFamily="18" charset="0"/>
              </a:rPr>
              <a:t>e’s</a:t>
            </a:r>
            <a:r>
              <a:rPr lang="en-US" sz="2000" b="0" i="0" dirty="0">
                <a:solidFill>
                  <a:srgbClr val="222222"/>
                </a:solidFill>
                <a:effectLst/>
                <a:latin typeface="Baskerville Old Face" panose="02020602080505020303" pitchFamily="18" charset="0"/>
              </a:rPr>
              <a:t> written two award winning short films, as well as plays and TV series. He is a leader for Indie Film Theater’s Writer’s Room (a new streaming platform for theater and filmmakers) and a ‘script doctor’ on the side.</a:t>
            </a:r>
          </a:p>
          <a:p>
            <a:r>
              <a:rPr lang="en-US" sz="2000" b="0" i="0" dirty="0">
                <a:solidFill>
                  <a:srgbClr val="222222"/>
                </a:solidFill>
                <a:effectLst/>
                <a:latin typeface="Baskerville Old Face" panose="02020602080505020303" pitchFamily="18" charset="0"/>
              </a:rPr>
              <a:t>He loves representing voices that have barely been heard or not at all. </a:t>
            </a:r>
            <a:endParaRPr lang="en-US" sz="2000" dirty="0">
              <a:latin typeface="Baskerville Old Face" panose="02020602080505020303" pitchFamily="18" charset="0"/>
            </a:endParaRPr>
          </a:p>
        </p:txBody>
      </p:sp>
      <p:sp>
        <p:nvSpPr>
          <p:cNvPr id="13" name="TextBox 12">
            <a:extLst>
              <a:ext uri="{FF2B5EF4-FFF2-40B4-BE49-F238E27FC236}">
                <a16:creationId xmlns:a16="http://schemas.microsoft.com/office/drawing/2014/main" id="{6FE76191-3BBA-4304-A3B2-DAA2391798A8}"/>
              </a:ext>
            </a:extLst>
          </p:cNvPr>
          <p:cNvSpPr txBox="1"/>
          <p:nvPr/>
        </p:nvSpPr>
        <p:spPr>
          <a:xfrm>
            <a:off x="-1" y="9231868"/>
            <a:ext cx="7315199" cy="369332"/>
          </a:xfrm>
          <a:prstGeom prst="rect">
            <a:avLst/>
          </a:prstGeom>
          <a:noFill/>
        </p:spPr>
        <p:txBody>
          <a:bodyPr wrap="square" rtlCol="0">
            <a:spAutoFit/>
          </a:bodyPr>
          <a:lstStyle/>
          <a:p>
            <a:pPr algn="r"/>
            <a:r>
              <a:rPr lang="en-US" b="1" dirty="0">
                <a:solidFill>
                  <a:srgbClr val="7030A0"/>
                </a:solidFill>
                <a:latin typeface="Baskerville Old Face" panose="02020602080505020303" pitchFamily="18" charset="0"/>
              </a:rPr>
              <a:t>Voices On Paper</a:t>
            </a:r>
          </a:p>
        </p:txBody>
      </p:sp>
      <p:pic>
        <p:nvPicPr>
          <p:cNvPr id="5" name="Picture 4">
            <a:extLst>
              <a:ext uri="{FF2B5EF4-FFF2-40B4-BE49-F238E27FC236}">
                <a16:creationId xmlns:a16="http://schemas.microsoft.com/office/drawing/2014/main" id="{52E4699E-985C-4478-82CE-B9BD7A59A1A6}"/>
              </a:ext>
            </a:extLst>
          </p:cNvPr>
          <p:cNvPicPr>
            <a:picLocks noChangeAspect="1"/>
          </p:cNvPicPr>
          <p:nvPr/>
        </p:nvPicPr>
        <p:blipFill rotWithShape="1">
          <a:blip r:embed="rId3">
            <a:extLst>
              <a:ext uri="{28A0092B-C50C-407E-A947-70E740481C1C}">
                <a14:useLocalDpi xmlns:a14="http://schemas.microsoft.com/office/drawing/2010/main" val="0"/>
              </a:ext>
            </a:extLst>
          </a:blip>
          <a:srcRect l="12282" t="5107" r="6135" b="24530"/>
          <a:stretch/>
        </p:blipFill>
        <p:spPr>
          <a:xfrm>
            <a:off x="2558672" y="-52357"/>
            <a:ext cx="2504695" cy="3240314"/>
          </a:xfrm>
          <a:prstGeom prst="rect">
            <a:avLst/>
          </a:prstGeom>
        </p:spPr>
      </p:pic>
      <p:sp>
        <p:nvSpPr>
          <p:cNvPr id="7" name="TextBox 6">
            <a:extLst>
              <a:ext uri="{FF2B5EF4-FFF2-40B4-BE49-F238E27FC236}">
                <a16:creationId xmlns:a16="http://schemas.microsoft.com/office/drawing/2014/main" id="{B1CBEB74-2718-4CC1-87C2-23E4683847D4}"/>
              </a:ext>
            </a:extLst>
          </p:cNvPr>
          <p:cNvSpPr txBox="1"/>
          <p:nvPr/>
        </p:nvSpPr>
        <p:spPr>
          <a:xfrm>
            <a:off x="2604705" y="4068740"/>
            <a:ext cx="2499839" cy="5632311"/>
          </a:xfrm>
          <a:prstGeom prst="rect">
            <a:avLst/>
          </a:prstGeom>
          <a:noFill/>
        </p:spPr>
        <p:txBody>
          <a:bodyPr wrap="square" rtlCol="0">
            <a:spAutoFit/>
          </a:bodyPr>
          <a:lstStyle/>
          <a:p>
            <a:pPr algn="ctr"/>
            <a:r>
              <a:rPr lang="en-US" sz="2000" dirty="0">
                <a:solidFill>
                  <a:srgbClr val="000000"/>
                </a:solidFill>
                <a:latin typeface="Baskerville Old Face" panose="02020602080505020303" pitchFamily="18" charset="0"/>
              </a:rPr>
              <a:t>A</a:t>
            </a:r>
            <a:r>
              <a:rPr lang="en-US" sz="2000" b="0" i="0" dirty="0">
                <a:solidFill>
                  <a:srgbClr val="000000"/>
                </a:solidFill>
                <a:effectLst/>
                <a:latin typeface="Baskerville Old Face" panose="02020602080505020303" pitchFamily="18" charset="0"/>
              </a:rPr>
              <a:t>ward winning filmmaker and former pageant queen from Virginia, </a:t>
            </a:r>
            <a:r>
              <a:rPr lang="en-US" sz="2000" b="1" i="0" dirty="0">
                <a:solidFill>
                  <a:srgbClr val="000000"/>
                </a:solidFill>
                <a:effectLst/>
                <a:latin typeface="Baskerville Old Face" panose="02020602080505020303" pitchFamily="18" charset="0"/>
              </a:rPr>
              <a:t>Ashna Sharan </a:t>
            </a:r>
            <a:r>
              <a:rPr lang="en-US" sz="2000" b="0" i="0" dirty="0">
                <a:solidFill>
                  <a:srgbClr val="000000"/>
                </a:solidFill>
                <a:effectLst/>
                <a:latin typeface="Baskerville Old Face" panose="02020602080505020303" pitchFamily="18" charset="0"/>
              </a:rPr>
              <a:t>moved to LA to pursue her dreams to be on the big screen! Growing up as a classically trained dancer, she learned to express herself through movement which eventually helped with her acting. Ashna loves pouring her heart and soul into socially conscious storytelling.</a:t>
            </a:r>
            <a:endParaRPr lang="en-US" sz="2000" dirty="0">
              <a:latin typeface="Baskerville Old Face" panose="02020602080505020303" pitchFamily="18" charset="0"/>
            </a:endParaRPr>
          </a:p>
        </p:txBody>
      </p:sp>
      <p:sp>
        <p:nvSpPr>
          <p:cNvPr id="3" name="TextBox 2">
            <a:extLst>
              <a:ext uri="{FF2B5EF4-FFF2-40B4-BE49-F238E27FC236}">
                <a16:creationId xmlns:a16="http://schemas.microsoft.com/office/drawing/2014/main" id="{48D15DB4-AC80-4677-9681-7D5708EFBB59}"/>
              </a:ext>
            </a:extLst>
          </p:cNvPr>
          <p:cNvSpPr txBox="1"/>
          <p:nvPr/>
        </p:nvSpPr>
        <p:spPr>
          <a:xfrm>
            <a:off x="5058511" y="4080616"/>
            <a:ext cx="2210654" cy="5016758"/>
          </a:xfrm>
          <a:prstGeom prst="rect">
            <a:avLst/>
          </a:prstGeom>
          <a:noFill/>
        </p:spPr>
        <p:txBody>
          <a:bodyPr wrap="square" rtlCol="0">
            <a:spAutoFit/>
          </a:bodyPr>
          <a:lstStyle/>
          <a:p>
            <a:pPr algn="r"/>
            <a:r>
              <a:rPr lang="en-US" sz="2000" b="1" i="0" dirty="0">
                <a:solidFill>
                  <a:srgbClr val="222222"/>
                </a:solidFill>
                <a:effectLst/>
                <a:latin typeface="Baskerville Old Face" panose="02020602080505020303" pitchFamily="18" charset="0"/>
              </a:rPr>
              <a:t>Joe Filippone</a:t>
            </a:r>
          </a:p>
          <a:p>
            <a:pPr algn="r"/>
            <a:r>
              <a:rPr lang="en-US" sz="2000" b="0" i="0" dirty="0">
                <a:solidFill>
                  <a:srgbClr val="222222"/>
                </a:solidFill>
                <a:effectLst/>
                <a:latin typeface="Baskerville Old Face" panose="02020602080505020303" pitchFamily="18" charset="0"/>
              </a:rPr>
              <a:t>is from Denver, Colorado. An actor for 30+ years, he’s appeared in films, TV, </a:t>
            </a:r>
            <a:r>
              <a:rPr lang="en-US" sz="2000" b="0" i="0" dirty="0" err="1">
                <a:solidFill>
                  <a:srgbClr val="222222"/>
                </a:solidFill>
                <a:effectLst/>
                <a:latin typeface="Baskerville Old Face" panose="02020602080505020303" pitchFamily="18" charset="0"/>
              </a:rPr>
              <a:t>webseries</a:t>
            </a:r>
            <a:r>
              <a:rPr lang="en-US" sz="2000" b="0" i="0" dirty="0">
                <a:solidFill>
                  <a:srgbClr val="222222"/>
                </a:solidFill>
                <a:effectLst/>
                <a:latin typeface="Baskerville Old Face" panose="02020602080505020303" pitchFamily="18" charset="0"/>
              </a:rPr>
              <a:t>, video games, commercials,</a:t>
            </a:r>
          </a:p>
          <a:p>
            <a:pPr algn="r"/>
            <a:r>
              <a:rPr lang="en-US" sz="2000" b="0" i="0" dirty="0">
                <a:solidFill>
                  <a:srgbClr val="222222"/>
                </a:solidFill>
                <a:effectLst/>
                <a:latin typeface="Baskerville Old Face" panose="02020602080505020303" pitchFamily="18" charset="0"/>
              </a:rPr>
              <a:t>theater productions, animated films and series, and even in non-sex non-nudity roles in adult films.</a:t>
            </a:r>
          </a:p>
          <a:p>
            <a:pPr algn="r"/>
            <a:r>
              <a:rPr lang="en-US" sz="2000" b="0" i="0" dirty="0">
                <a:solidFill>
                  <a:srgbClr val="222222"/>
                </a:solidFill>
                <a:effectLst/>
                <a:latin typeface="Baskerville Old Face" panose="02020602080505020303" pitchFamily="18" charset="0"/>
              </a:rPr>
              <a:t>Joe loves Asian horror movies and all things occult.</a:t>
            </a:r>
          </a:p>
        </p:txBody>
      </p:sp>
      <p:pic>
        <p:nvPicPr>
          <p:cNvPr id="11" name="Picture 10">
            <a:extLst>
              <a:ext uri="{FF2B5EF4-FFF2-40B4-BE49-F238E27FC236}">
                <a16:creationId xmlns:a16="http://schemas.microsoft.com/office/drawing/2014/main" id="{B59083C8-2F31-4E01-B2F5-A7090D513C0D}"/>
              </a:ext>
            </a:extLst>
          </p:cNvPr>
          <p:cNvPicPr>
            <a:picLocks noChangeAspect="1"/>
          </p:cNvPicPr>
          <p:nvPr/>
        </p:nvPicPr>
        <p:blipFill rotWithShape="1">
          <a:blip r:embed="rId4">
            <a:extLst>
              <a:ext uri="{28A0092B-C50C-407E-A947-70E740481C1C}">
                <a14:useLocalDpi xmlns:a14="http://schemas.microsoft.com/office/drawing/2010/main" val="0"/>
              </a:ext>
            </a:extLst>
          </a:blip>
          <a:srcRect l="1" r="1" b="6772"/>
          <a:stretch/>
        </p:blipFill>
        <p:spPr>
          <a:xfrm>
            <a:off x="5058511" y="-25481"/>
            <a:ext cx="2297865" cy="3213437"/>
          </a:xfrm>
          <a:prstGeom prst="rect">
            <a:avLst/>
          </a:prstGeom>
        </p:spPr>
      </p:pic>
    </p:spTree>
    <p:extLst>
      <p:ext uri="{BB962C8B-B14F-4D97-AF65-F5344CB8AC3E}">
        <p14:creationId xmlns:p14="http://schemas.microsoft.com/office/powerpoint/2010/main" val="598652905"/>
      </p:ext>
    </p:extLst>
  </p:cSld>
  <p:clrMapOvr>
    <a:masterClrMapping/>
  </p:clrMapOvr>
</p:sld>
</file>

<file path=ppt/theme/theme1.xml><?xml version="1.0" encoding="utf-8"?>
<a:theme xmlns:a="http://schemas.openxmlformats.org/drawingml/2006/main" name="Office Theme">
  <a:themeElements>
    <a:clrScheme name="Manga Comic">
      <a:dk1>
        <a:sysClr val="windowText" lastClr="000000"/>
      </a:dk1>
      <a:lt1>
        <a:sysClr val="window" lastClr="FFFFFF"/>
      </a:lt1>
      <a:dk2>
        <a:srgbClr val="44546A"/>
      </a:dk2>
      <a:lt2>
        <a:srgbClr val="E7E6E6"/>
      </a:lt2>
      <a:accent1>
        <a:srgbClr val="F3144A"/>
      </a:accent1>
      <a:accent2>
        <a:srgbClr val="FC911D"/>
      </a:accent2>
      <a:accent3>
        <a:srgbClr val="FBD603"/>
      </a:accent3>
      <a:accent4>
        <a:srgbClr val="A9CC3A"/>
      </a:accent4>
      <a:accent5>
        <a:srgbClr val="AF72AE"/>
      </a:accent5>
      <a:accent6>
        <a:srgbClr val="006FB5"/>
      </a:accent6>
      <a:hlink>
        <a:srgbClr val="006FB5"/>
      </a:hlink>
      <a:folHlink>
        <a:srgbClr val="954F72"/>
      </a:folHlink>
    </a:clrScheme>
    <a:fontScheme name="Custom 2">
      <a:majorFont>
        <a:latin typeface="Comic Sans MS"/>
        <a:ea typeface=""/>
        <a:cs typeface=""/>
      </a:majorFont>
      <a:minorFont>
        <a:latin typeface="Comic Sans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1C1A13C-E07E-4BF2-8E90-8824D818B800}">
  <ds:schemaRefs>
    <ds:schemaRef ds:uri="http://schemas.microsoft.com/sharepoint/v3/contenttype/forms"/>
  </ds:schemaRefs>
</ds:datastoreItem>
</file>

<file path=customXml/itemProps2.xml><?xml version="1.0" encoding="utf-8"?>
<ds:datastoreItem xmlns:ds="http://schemas.openxmlformats.org/officeDocument/2006/customXml" ds:itemID="{24A02A90-5D64-4AFB-9CC4-EF671B4EB6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51412B-3265-41D8-9340-25BC6880CB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Manga comic maker</Template>
  <TotalTime>0</TotalTime>
  <Words>2149</Words>
  <Application>Microsoft Office PowerPoint</Application>
  <PresentationFormat>Custom</PresentationFormat>
  <Paragraphs>257</Paragraphs>
  <Slides>18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Aharoni</vt:lpstr>
      <vt:lpstr>Algerian</vt:lpstr>
      <vt:lpstr>Arial</vt:lpstr>
      <vt:lpstr>Arial Black</vt:lpstr>
      <vt:lpstr>Baskerville Old Face</vt:lpstr>
      <vt:lpstr>Bodoni MT</vt:lpstr>
      <vt:lpstr>Book Antiqua</vt:lpstr>
      <vt:lpstr>Broadway</vt:lpstr>
      <vt:lpstr>Calibri</vt:lpstr>
      <vt:lpstr>Calisto MT</vt:lpstr>
      <vt:lpstr>Comic Sans MS</vt:lpstr>
      <vt:lpstr>Courier New</vt:lpstr>
      <vt:lpstr>Stencil</vt:lpstr>
      <vt:lpstr>Times New Roman</vt:lpstr>
      <vt:lpstr>Office Theme</vt:lpstr>
      <vt:lpstr>Intro slide 1</vt:lpstr>
      <vt:lpstr>Intro slide 2</vt:lpstr>
      <vt:lpstr>Intro slide 3</vt:lpstr>
      <vt:lpstr>Example slide 2</vt:lpstr>
      <vt:lpstr> The Lab</vt:lpstr>
      <vt:lpstr>PowerPoint Presentation</vt:lpstr>
      <vt:lpstr>Example slide 1</vt:lpstr>
      <vt:lpstr>People slide 3</vt:lpstr>
      <vt:lpstr>People slide 4</vt:lpstr>
      <vt:lpstr>People slide 7</vt:lpstr>
      <vt:lpstr>People slide 6</vt:lpstr>
      <vt:lpstr>People slide 1</vt:lpstr>
      <vt:lpstr>PowerPoint Presentation</vt:lpstr>
      <vt:lpstr>Example slide 3</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2021-04-22T19:14:30Z</dcterms:created>
  <dcterms:modified xsi:type="dcterms:W3CDTF">2021-09-04T23:12:01Z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